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s/slide14.xml" ContentType="application/vnd.openxmlformats-officedocument.presentationml.slide+xml"/>
  <Override PartName="/ppt/notesslides/notesslide9.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9.xml" ContentType="application/vnd.openxmlformats-officedocument.presentationml.notesSlide+xml"/>
  <Override PartName="/ppt/notesslides/notesslide16.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ppt/notesslides/notesslide18.xml" ContentType="application/vnd.openxmlformats-officedocument.presentationml.notesSlide+xml"/>
  <Override PartName="/ppt/notesslides/notesslide1.xml" ContentType="application/vnd.openxmlformats-officedocument.presentationml.notesSlide+xml"/>
  <Override PartName="/docprops/custom.xml" ContentType="application/vnd.openxmlformats-officedocument.custom-properties+xml"/>
  <Override PartName="/ppt/slidelayouts/slidelayout17.xml" ContentType="application/vnd.openxmlformats-officedocument.presentationml.slideLayout+xml"/>
  <Override PartName="/ppt/slidelayouts/slidelayout5.xml" ContentType="application/vnd.openxmlformats-officedocument.presentationml.slideLayout+xml"/>
  <Override PartName="/ppt/notesslides/notesslide17.xml" ContentType="application/vnd.openxmlformats-officedocument.presentationml.notesSlide+xml"/>
  <Override PartName="/ppt/notesslides/notesslide4.xml" ContentType="application/vnd.openxmlformats-officedocument.presentationml.notesSlide+xml"/>
  <Override PartName="/ppt/theme/theme2.xml" ContentType="application/vnd.openxmlformats-officedocument.theme+xml"/>
  <Override PartName="/ppt/slides/slide18.xml" ContentType="application/vnd.openxmlformats-officedocument.presentationml.slide+xml"/>
  <Override PartName="/ppt/notesslides/notesslide2.xml" ContentType="application/vnd.openxmlformats-officedocument.presentationml.notesSlide+xml"/>
  <Override PartName="/ppt/slidelayouts/slidelayout19.xml" ContentType="application/vnd.openxmlformats-officedocument.presentationml.slideLayout+xml"/>
  <Override PartName="/ppt/notesslides/notesslide5.xml" ContentType="application/vnd.openxmlformats-officedocument.presentationml.notesSlide+xml"/>
  <Override PartName="/ppt/slidelayouts/slidelayout15.xml" ContentType="application/vnd.openxmlformats-officedocument.presentationml.slideLayout+xml"/>
  <Override PartName="/ppt/slides/slide19.xml" ContentType="application/vnd.openxmlformats-officedocument.presentationml.slide+xml"/>
  <Override PartName="/ppt/notesslides/notesslide15.xml" ContentType="application/vnd.openxmlformats-officedocument.presentationml.notesSlide+xml"/>
  <Override PartName="/ppt/slidelayouts/slidelayout13.xml" ContentType="application/vnd.openxmlformats-officedocument.presentationml.slideLayout+xml"/>
  <Override PartName="/ppt/notesslides/notesslide10.xml" ContentType="application/vnd.openxmlformats-officedocument.presentationml.notesSlide+xml"/>
  <Override PartName="/ppt/slides/slide4.xml" ContentType="application/vnd.openxmlformats-officedocument.presentationml.slide+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11.xml" ContentType="application/vnd.openxmlformats-officedocument.presentationml.notesSlid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viewprops.xml" ContentType="application/vnd.openxmlformats-officedocument.presentationml.viewProps+xml"/>
  <Override PartName="/ppt/slidelayouts/slidelayout14.xml" ContentType="application/vnd.openxmlformats-officedocument.presentationml.slideLayout+xml"/>
  <Override PartName="/ppt/slides/slide15.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slides/slide20.xml" ContentType="application/vnd.openxmlformats-officedocument.presentationml.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slides/slide7.xml" ContentType="application/vnd.openxmlformats-officedocument.presentationml.slide+xml"/>
  <Override PartName="/ppt/slides/slide5.xml" ContentType="application/vnd.openxmlformats-officedocument.presentationml.slide+xml"/>
  <Override PartName="/ppt/slidelayouts/slidelayout2.xml" ContentType="application/vnd.openxmlformats-officedocument.presentationml.slideLayout+xml"/>
  <Override PartName="/ppt/slides/slide13.xml" ContentType="application/vnd.openxmlformats-officedocument.presentationml.slide+xml"/>
  <Override PartName="/ppt/slides/slide6.xml" ContentType="application/vnd.openxmlformats-officedocument.presentationml.slide+xml"/>
  <Override PartName="/docprops/app.xml" ContentType="application/vnd.openxmlformats-officedocument.extended-properties+xml"/>
  <Override PartName="/ppt/presprops.xml" ContentType="application/vnd.openxmlformats-officedocument.presentationml.presProps+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notesslides/notesslide20.xml" ContentType="application/vnd.openxmlformats-officedocument.presentationml.notesSlide+xml"/>
  <Override PartName="/ppt/slides/slide1.xml" ContentType="application/vnd.openxmlformats-officedocument.presentationml.slide+xml"/>
  <Override PartName="/ppt/slidelayouts/slidelayout18.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presentation.xml" ContentType="application/vnd.openxmlformats-officedocument.presentationml.presentation.main+xml"/>
  <Override PartName="/ppt/slides/slide9.xml" ContentType="application/vnd.openxmlformats-officedocument.presentationml.slide+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2"/>
  </p:notesMasterIdLst>
  <p:sldIdLst>
    <p:sldId id="277" r:id="rId3"/>
    <p:sldId id="256" r:id="rId4"/>
    <p:sldId id="258" r:id="rId5"/>
    <p:sldId id="278" r:id="rId6"/>
    <p:sldId id="265" r:id="rId7"/>
    <p:sldId id="263" r:id="rId8"/>
    <p:sldId id="283" r:id="rId9"/>
    <p:sldId id="264" r:id="rId10"/>
    <p:sldId id="266" r:id="rId11"/>
    <p:sldId id="267" r:id="rId12"/>
    <p:sldId id="269" r:id="rId13"/>
    <p:sldId id="270" r:id="rId14"/>
    <p:sldId id="271" r:id="rId15"/>
    <p:sldId id="273" r:id="rId16"/>
    <p:sldId id="274" r:id="rId17"/>
    <p:sldId id="275" r:id="rId18"/>
    <p:sldId id="276" r:id="rId19"/>
    <p:sldId id="279" r:id="rId20"/>
    <p:sldId id="280" r:id="rId21"/>
    <p:sldId id="282" r:id="rId22"/>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275D53"/>
    <a:srgbClr val="1F4EAB"/>
    <a:srgbClr val="E6E6E6"/>
    <a:srgbClr val="E2C6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E389B687-A28E-4EF0-B5A9-2EAC94D7E0B1}">
  <a:tblStyle styleId="{E389B687-A28E-4EF0-B5A9-2EAC94D7E0B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74" y="-84"/>
      </p:cViewPr>
      <p:guideLst>
        <p:guide orient="horz" pos="1620"/>
        <p:guide pos="2880"/>
      </p:guideLst>
    </p:cSldViewPr>
  </p:slideViewPr>
  <p:notesTextViewPr>
    <p:cViewPr>
      <p:scale>
        <a:sx n="1" d="1"/>
        <a:sy n="1" d="1"/>
      </p:scale>
      <p:origin x="0" y="0"/>
    </p:cViewPr>
  </p:notesTextViewPr>
  <p:sorterViewPr>
    <p:cViewPr>
      <p:scale>
        <a:sx n="120" d="100"/>
        <a:sy n="120" d="100"/>
      </p:scale>
      <p:origin x="0" y="-5328"/>
    </p:cViewPr>
  </p:sorter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 Type="http://schemas.openxmlformats.org/officeDocument/2006/relationships/notesMaster" Target="notesMasters/notesMaster1.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tableStyles" Target="tableStyles.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Google Shape;3;n"/>
          <p:cNvSpPr>
            <a:spLocks noGrp="1" noRot="1" noChangeAspect="1" noEditPoints="1"/>
          </p:cNvSpPr>
          <p:nvPr>
            <p:ph type="sldImg" idx="2"/>
          </p:nvPr>
        </p:nvSpPr>
        <p:spPr>
          <a:xfrm>
            <a:off x="381300" y="685800"/>
            <a:ext cx="6096075" cy="3429000"/>
          </a:xfrm>
          <a:custGeom>
            <a:avLst/>
            <a:rect l="l" t="t" r="r" b="b"/>
            <a:pathLst>
              <a:path w="120000" h="12000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p:spPr>
        <p:txBody>
          <a:bodyPr/>
          <a:lstStyle/>
          <a:p/>
        </p:txBody>
      </p:sp>
      <p:sp>
        <p:nvSpPr>
          <p:cNvPr id="4" name="Google Shape;4;n"/>
          <p:cNvSpPr>
            <a:spLocks noGrp="1" noEditPoints="1"/>
          </p:cNvSpPr>
          <p:nvPr>
            <p:ph type="body" idx="1"/>
          </p:nvPr>
        </p:nvSpPr>
        <p:spPr>
          <a:xfrm>
            <a:off x="685800" y="4343400"/>
            <a:ext cx="5486400" cy="4114800"/>
          </a:xfrm>
          <a:prstGeom prst="rect">
            <a:avLst/>
          </a:prstGeom>
          <a:noFill/>
          <a:ln>
            <a:noFill/>
          </a:ln>
        </p:spPr>
        <p:txBody>
          <a:bodyPr wrap="square" lIns="91425" tIns="91425" rIns="91425" bIns="91425" anchor="t">
            <a:noAutofit/>
          </a:bodyPr>
          <a:lstStyle>
            <a:lvl1pPr marL="45720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pPr lvl="0"/>
          </a:p>
        </p:txBody>
      </p:sp>
    </p:spTree>
  </p:cSld>
  <p:clrMap bg1="lt1" tx1="dk1" bg2="dk2" tx2="lt2" accent1="accent1" accent2="accent2" accent3="accent3" accent4="accent4" accent5="accent5" accent6="accent6" hlink="hlink" folHlink="folHlink"/>
  <p:notesStyle>
    <a:lvl1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9" name="Google Shape;2709;gfe01c00f28_0_37717: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2710" name="Google Shape;2710;gfe01c00f28_0_37717: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2" name="Google Shape;1862;g144a92197b5_0_1577: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1863" name="Google Shape;1863;g144a92197b5_0_1577: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7" name="Google Shape;1967;gfe01c00f28_0_37713: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1968" name="Google Shape;1968;gfe01c00f28_0_37713: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8" name="Google Shape;2108;gfe01c00f28_0_37681: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2109" name="Google Shape;2109;gfe01c00f28_0_37681: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0" name="Google Shape;2240;gfe01c00f28_0_37673: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2241" name="Google Shape;2241;gfe01c00f28_0_37673: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1" name="Google Shape;2341;gfe01c00f28_0_37732: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2342" name="Google Shape;2342;gfe01c00f28_0_37732: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5" name="Google Shape;2445;gfe01c00f28_0_37689: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2446" name="Google Shape;2446;gfe01c00f28_0_37689: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7" name="Google Shape;2517;gfe01c00f28_0_37708: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2518" name="Google Shape;2518;gfe01c00f28_0_37708: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3" name="Google Shape;2603;gfe01c00f28_0_37741: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2604" name="Google Shape;2604;gfe01c00f28_0_37741: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marR="0" indent="0" algn="l" defTabSz="914400" rtl="0" eaLnBrk="1" fontAlgn="auto" latinLnBrk="0" hangingPunct="1">
              <a:lnSpc>
                <a:spcPct val="100000"/>
              </a:lnSpc>
              <a:spcBef>
                <a:spcPts val="0"/>
              </a:spcBef>
              <a:spcAft>
                <a:spcPts val="0"/>
              </a:spcAft>
              <a:buClr>
                <a:srgbClr val="000000"/>
              </a:buClr>
              <a:buSzPts val="1100"/>
              <a:buFont typeface="Arial"/>
              <a:buNone/>
            </a:pPr>
            <a:r>
              <a:rPr lang="fa-IR" dirty="0"/>
              <a:t>پارد وب</a:t>
            </a:r>
          </a:p>
          <a:p>
            <a:pPr marL="0" indent="0" algn="l" rtl="0">
              <a:spcBef>
                <a:spcPts val="0"/>
              </a:spcBef>
              <a:spcAft>
                <a:spcPts val="0"/>
              </a:spcAft>
              <a:buNone/>
            </a:pPr>
            <a:r>
              <a:rPr lang="en-US" dirty="0"/>
              <a:t>Pardweb.ir</a:t>
            </a: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8" name="Google Shape;2958;gfe01c00f28_0_37770: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2959" name="Google Shape;2959;gfe01c00f28_0_37770: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7" name="Google Shape;3027;gfe01c00f28_0_37699: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3028" name="Google Shape;3028;gfe01c00f28_0_37699: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 name="Google Shape;1085;p: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1086" name="Google Shape;1086;p: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0" name="Google Shape;3180;g14403c956d4_0_1469: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3181" name="Google Shape;3181;g14403c956d4_0_1469: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Google Shape;1238;g13ce2af5b70_0_4: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1239" name="Google Shape;1239;g13ce2af5b70_0_4: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1" name="Google Shape;2791;gfe01c00f28_0_37753: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2792" name="Google Shape;2792;gfe01c00f28_0_37753: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5" name="Google Shape;1725;g144a92197b5_0_1570: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1726" name="Google Shape;1726;g144a92197b5_0_1570: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marR="0" indent="0" algn="l" defTabSz="914400" rtl="0" eaLnBrk="1" fontAlgn="auto" latinLnBrk="0" hangingPunct="1">
              <a:lnSpc>
                <a:spcPct val="100000"/>
              </a:lnSpc>
              <a:spcBef>
                <a:spcPts val="0"/>
              </a:spcBef>
              <a:spcAft>
                <a:spcPts val="0"/>
              </a:spcAft>
              <a:buClr>
                <a:srgbClr val="000000"/>
              </a:buClr>
              <a:buSzPts val="1100"/>
              <a:buFont typeface="Arial"/>
              <a:buNone/>
            </a:pPr>
            <a:r>
              <a:rPr lang="fa-IR" dirty="0"/>
              <a:t>پارد وب</a:t>
            </a:r>
          </a:p>
          <a:p>
            <a:pPr marL="0" indent="0" algn="l" rtl="0">
              <a:spcBef>
                <a:spcPts val="0"/>
              </a:spcBef>
              <a:spcAft>
                <a:spcPts val="0"/>
              </a:spcAft>
              <a:buNone/>
            </a:pPr>
            <a:r>
              <a:rPr lang="en-GB" dirty="0"/>
              <a:t>PardWEB.ir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3" name="Google Shape;1563;g13ce2af5b70_0_25: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1564" name="Google Shape;1564;g13ce2af5b70_0_25: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337" y="685800"/>
            <a:ext cx="6096000" cy="3429000"/>
          </a:xfrm>
        </p:spPr>
        <p:txBody>
          <a:bodyPr/>
          <a:lstStyle/>
          <a:p/>
        </p:txBody>
      </p:sp>
      <p:sp>
        <p:nvSpPr>
          <p:cNvPr id="3" name="Text Placeholder 2"/>
          <p:cNvSpPr>
            <a:spLocks noGrp="1" noEditPoint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3" name="Google Shape;1683;gfe01c00f28_0_37822: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1684" name="Google Shape;1684;gfe01c00f28_0_37822: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7" name="Google Shape;1787;gfe01c00f28_0_37669:notes"/>
          <p:cNvSpPr>
            <a:spLocks noGrp="1" noRot="1" noChangeAspect="1" noEditPoints="1"/>
          </p:cNvSpPr>
          <p:nvPr>
            <p:ph type="sldImg" idx="2"/>
          </p:nvPr>
        </p:nvSpPr>
        <p:spPr>
          <a:xfrm>
            <a:off x="381000" y="685800"/>
            <a:ext cx="6096000" cy="3429000"/>
          </a:xfrm>
          <a:custGeom>
            <a:avLst/>
            <a:rect l="l" t="t" r="r" b="b"/>
            <a:pathLst>
              <a:path w="120000" h="120000">
                <a:moveTo>
                  <a:pt x="0" y="0"/>
                </a:moveTo>
                <a:lnTo>
                  <a:pt x="120000" y="0"/>
                </a:lnTo>
                <a:lnTo>
                  <a:pt x="120000" y="120000"/>
                </a:lnTo>
                <a:lnTo>
                  <a:pt x="0" y="120000"/>
                </a:lnTo>
                <a:lnTo>
                  <a:pt x="0" y="0"/>
                </a:lnTo>
                <a:close/>
              </a:path>
            </a:pathLst>
          </a:custGeom>
        </p:spPr>
        <p:txBody>
          <a:bodyPr/>
          <a:lstStyle/>
          <a:p/>
        </p:txBody>
      </p:sp>
      <p:sp>
        <p:nvSpPr>
          <p:cNvPr id="1788" name="Google Shape;1788;gfe01c00f28_0_37669:notes"/>
          <p:cNvSpPr>
            <a:spLocks noGrp="1" noEditPoints="1"/>
          </p:cNvSpPr>
          <p:nvPr>
            <p:ph type="body" idx="1"/>
          </p:nvPr>
        </p:nvSpPr>
        <p:spPr>
          <a:xfrm>
            <a:off x="685800" y="4343400"/>
            <a:ext cx="5486400" cy="4114800"/>
          </a:xfrm>
        </p:spPr>
        <p:txBody>
          <a:bodyPr wrap="square" lIns="91425" tIns="91425" rIns="91425" bIns="91425" anchor="t">
            <a:noAutofit/>
          </a:bodyPr>
          <a:lstStyle/>
          <a:p>
            <a:pPr mar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9" name="Google Shape;9;p2"/>
          <p:cNvSpPr/>
          <p:nvPr/>
        </p:nvSpPr>
        <p:spPr>
          <a:xfrm>
            <a:off x="-204600" y="0"/>
            <a:ext cx="9348559" cy="4802508"/>
          </a:xfrm>
          <a:custGeom>
            <a:avLst/>
            <a:rect l="l" t="t" r="r" b="b"/>
            <a:pathLst>
              <a:path w="161189" h="89121">
                <a:moveTo>
                  <a:pt x="3488" y="0"/>
                </a:moveTo>
                <a:lnTo>
                  <a:pt x="3488" y="36179"/>
                </a:lnTo>
                <a:cubicBezTo>
                  <a:pt x="11958" y="41981"/>
                  <a:pt x="0" y="56237"/>
                  <a:pt x="10560" y="64948"/>
                </a:cubicBezTo>
                <a:cubicBezTo>
                  <a:pt x="21698" y="74142"/>
                  <a:pt x="39201" y="67777"/>
                  <a:pt x="50130" y="75588"/>
                </a:cubicBezTo>
                <a:cubicBezTo>
                  <a:pt x="61059" y="83415"/>
                  <a:pt x="61477" y="89121"/>
                  <a:pt x="61477" y="89121"/>
                </a:cubicBezTo>
                <a:lnTo>
                  <a:pt x="101464" y="89121"/>
                </a:lnTo>
                <a:cubicBezTo>
                  <a:pt x="101464" y="89121"/>
                  <a:pt x="101898" y="78369"/>
                  <a:pt x="113888" y="78352"/>
                </a:cubicBezTo>
                <a:cubicBezTo>
                  <a:pt x="125894" y="78352"/>
                  <a:pt x="133512" y="77083"/>
                  <a:pt x="139716" y="64514"/>
                </a:cubicBezTo>
                <a:cubicBezTo>
                  <a:pt x="144233" y="55385"/>
                  <a:pt x="156255" y="62441"/>
                  <a:pt x="161189" y="50049"/>
                </a:cubicBezTo>
                <a:lnTo>
                  <a:pt x="161189" y="0"/>
                </a:lnTo>
                <a:lnTo>
                  <a:pt x="3488" y="0"/>
                </a:lnTo>
                <a:close/>
              </a:path>
            </a:pathLst>
          </a:custGeom>
          <a:solidFill>
            <a:schemeClr val="accent3">
              <a:lumMod val="60000"/>
              <a:lumOff val="40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 name="Google Shape;10;p2"/>
          <p:cNvSpPr>
            <a:spLocks noGrp="1" noEditPoints="1"/>
          </p:cNvSpPr>
          <p:nvPr>
            <p:ph type="ctrTitle"/>
          </p:nvPr>
        </p:nvSpPr>
        <p:spPr>
          <a:xfrm>
            <a:off x="1961593" y="539500"/>
            <a:ext cx="5220900" cy="1206900"/>
          </a:xfrm>
        </p:spPr>
        <p:txBody>
          <a:bodyPr wrap="square" lIns="91425" tIns="91425" rIns="91425" bIns="91425" anchor="b">
            <a:noAutofit/>
          </a:bodyPr>
          <a:lstStyle>
            <a:lvl1pPr algn="ctr">
              <a:spcBef>
                <a:spcPts val="0"/>
              </a:spcBef>
              <a:spcAft>
                <a:spcPts val="0"/>
              </a:spcAft>
              <a:buSzPts val="5200"/>
              <a:buNone/>
              <a:defRPr sz="7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a:spLocks noGrp="1" noEditPoints="1"/>
          </p:cNvSpPr>
          <p:nvPr>
            <p:ph type="subTitle" idx="1"/>
          </p:nvPr>
        </p:nvSpPr>
        <p:spPr>
          <a:xfrm>
            <a:off x="1961525" y="1746400"/>
            <a:ext cx="5220900" cy="444600"/>
          </a:xfrm>
        </p:spPr>
        <p:txBody>
          <a:bodyPr wrap="square" lIns="91425" tIns="91425" rIns="91425" bIns="91425" anchor="t">
            <a:noAutofit/>
          </a:bodyPr>
          <a:lstStyle>
            <a:lvl1pPr algn="ctr">
              <a:lnSpc>
                <a:spcPct val="100000"/>
              </a:lnSpc>
              <a:spcBef>
                <a:spcPts val="0"/>
              </a:spcBef>
              <a:spcAft>
                <a:spcPts val="0"/>
              </a:spcAft>
              <a:buSzPts val="1800"/>
              <a:buNone/>
              <a:defRPr sz="1800">
                <a:cs typeface="B Yekan" pitchFamily="2" charset="-78" panose="00000400000000000000"/>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pPr lvl="0"/>
            <a:endParaRPr dirty="0"/>
          </a:p>
        </p:txBody>
      </p:sp>
      <p:grpSp>
        <p:nvGrpSpPr>
          <p:cNvPr id="12" name="Google Shape;12;p2"/>
          <p:cNvGrpSpPr/>
          <p:nvPr/>
        </p:nvGrpSpPr>
        <p:grpSpPr>
          <a:xfrm>
            <a:off x="524807" y="4353613"/>
            <a:ext cx="235120" cy="260745"/>
            <a:chOff x="3435832" y="2826538"/>
            <a:chExt cx="235120" cy="260745"/>
          </a:xfrm>
        </p:grpSpPr>
        <p:sp>
          <p:nvSpPr>
            <p:cNvPr id="13" name="Google Shape;13;p2"/>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4" name="Google Shape;14;p2"/>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5" name="Google Shape;15;p2"/>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 name="Google Shape;16;p2"/>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0" name="Google Shape;20;p2"/>
          <p:cNvGrpSpPr/>
          <p:nvPr/>
        </p:nvGrpSpPr>
        <p:grpSpPr>
          <a:xfrm>
            <a:off x="333344" y="1285563"/>
            <a:ext cx="235120" cy="260745"/>
            <a:chOff x="3435832" y="2826538"/>
            <a:chExt cx="235120" cy="260745"/>
          </a:xfrm>
        </p:grpSpPr>
        <p:sp>
          <p:nvSpPr>
            <p:cNvPr id="21" name="Google Shape;21;p2"/>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2" name="Google Shape;22;p2"/>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 name="Google Shape;23;p2"/>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4" name="Google Shape;24;p2"/>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5" name="Google Shape;25;p2"/>
          <p:cNvGrpSpPr/>
          <p:nvPr/>
        </p:nvGrpSpPr>
        <p:grpSpPr>
          <a:xfrm>
            <a:off x="107750" y="185046"/>
            <a:ext cx="686300" cy="480006"/>
            <a:chOff x="445162" y="252583"/>
            <a:chExt cx="686300" cy="480006"/>
          </a:xfrm>
        </p:grpSpPr>
        <p:grpSp>
          <p:nvGrpSpPr>
            <p:cNvPr id="26" name="Google Shape;26;p2"/>
            <p:cNvGrpSpPr/>
            <p:nvPr/>
          </p:nvGrpSpPr>
          <p:grpSpPr>
            <a:xfrm rot="1198428">
              <a:off x="454235" y="576296"/>
              <a:ext cx="306690" cy="107134"/>
              <a:chOff x="3474428" y="4144771"/>
              <a:chExt cx="277663" cy="97014"/>
            </a:xfrm>
          </p:grpSpPr>
          <p:sp>
            <p:nvSpPr>
              <p:cNvPr id="27" name="Google Shape;27;p2"/>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 name="Google Shape;28;p2"/>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29" name="Google Shape;29;p2"/>
            <p:cNvGrpSpPr/>
            <p:nvPr/>
          </p:nvGrpSpPr>
          <p:grpSpPr>
            <a:xfrm rot="2700000">
              <a:off x="712536" y="382239"/>
              <a:ext cx="428762" cy="149779"/>
              <a:chOff x="3474428" y="4144771"/>
              <a:chExt cx="277663" cy="97014"/>
            </a:xfrm>
          </p:grpSpPr>
          <p:sp>
            <p:nvSpPr>
              <p:cNvPr id="30" name="Google Shape;30;p2"/>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1" name="Google Shape;31;p2"/>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sp>
        <p:nvSpPr>
          <p:cNvPr id="32" name="Google Shape;32;p2"/>
          <p:cNvSpPr/>
          <p:nvPr/>
        </p:nvSpPr>
        <p:spPr>
          <a:xfrm>
            <a:off x="4717124" y="185054"/>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33" name="Google Shape;33;p2"/>
          <p:cNvGrpSpPr/>
          <p:nvPr/>
        </p:nvGrpSpPr>
        <p:grpSpPr>
          <a:xfrm>
            <a:off x="6022273" y="158237"/>
            <a:ext cx="235091" cy="260745"/>
            <a:chOff x="6220823" y="3735125"/>
            <a:chExt cx="235091" cy="260745"/>
          </a:xfrm>
        </p:grpSpPr>
        <p:sp>
          <p:nvSpPr>
            <p:cNvPr id="34" name="Google Shape;34;p2"/>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5" name="Google Shape;35;p2"/>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6" name="Google Shape;36;p2"/>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7" name="Google Shape;37;p2"/>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38" name="Google Shape;38;p2"/>
          <p:cNvGrpSpPr/>
          <p:nvPr/>
        </p:nvGrpSpPr>
        <p:grpSpPr>
          <a:xfrm rot="1757539">
            <a:off x="8009312" y="230683"/>
            <a:ext cx="723555" cy="452889"/>
            <a:chOff x="4424715" y="3893690"/>
            <a:chExt cx="519458" cy="325140"/>
          </a:xfrm>
        </p:grpSpPr>
        <p:sp>
          <p:nvSpPr>
            <p:cNvPr id="39" name="Google Shape;39;p2"/>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0" name="Google Shape;40;p2"/>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1" name="Google Shape;41;p2"/>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2" name="Google Shape;42;p2"/>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CUSTOM_6_1">
    <p:spTree>
      <p:nvGrpSpPr>
        <p:cNvPr id="1" name=""/>
        <p:cNvGrpSpPr/>
        <p:nvPr/>
      </p:nvGrpSpPr>
      <p:grpSpPr>
        <a:xfrm>
          <a:off x="0" y="0"/>
          <a:ext cx="0" cy="0"/>
          <a:chOff x="0" y="0"/>
          <a:chExt cx="0" cy="0"/>
        </a:xfrm>
      </p:grpSpPr>
      <p:sp>
        <p:nvSpPr>
          <p:cNvPr id="529" name="Google Shape;529;p15"/>
          <p:cNvSpPr/>
          <p:nvPr/>
        </p:nvSpPr>
        <p:spPr>
          <a:xfrm>
            <a:off x="-108675" y="0"/>
            <a:ext cx="9143755" cy="5513464"/>
          </a:xfrm>
          <a:custGeom>
            <a:avLst/>
            <a:rect l="l" t="t" r="r" b="b"/>
            <a:pathLst>
              <a:path w="292413" h="176318">
                <a:moveTo>
                  <a:pt x="2484" y="0"/>
                </a:moveTo>
                <a:lnTo>
                  <a:pt x="0" y="89737"/>
                </a:lnTo>
                <a:cubicBezTo>
                  <a:pt x="0" y="89737"/>
                  <a:pt x="4643" y="88805"/>
                  <a:pt x="11119" y="88805"/>
                </a:cubicBezTo>
                <a:cubicBezTo>
                  <a:pt x="23458" y="88805"/>
                  <a:pt x="42454" y="92186"/>
                  <a:pt x="48682" y="111827"/>
                </a:cubicBezTo>
                <a:cubicBezTo>
                  <a:pt x="58179" y="141779"/>
                  <a:pt x="87955" y="139762"/>
                  <a:pt x="108321" y="144438"/>
                </a:cubicBezTo>
                <a:cubicBezTo>
                  <a:pt x="128688" y="149142"/>
                  <a:pt x="141662" y="176317"/>
                  <a:pt x="141662" y="176317"/>
                </a:cubicBezTo>
                <a:lnTo>
                  <a:pt x="201740" y="176317"/>
                </a:lnTo>
                <a:cubicBezTo>
                  <a:pt x="264068" y="173278"/>
                  <a:pt x="292412" y="101775"/>
                  <a:pt x="284026" y="80211"/>
                </a:cubicBezTo>
                <a:cubicBezTo>
                  <a:pt x="275610" y="58675"/>
                  <a:pt x="262461" y="69253"/>
                  <a:pt x="254133" y="48273"/>
                </a:cubicBezTo>
                <a:cubicBezTo>
                  <a:pt x="245776" y="27292"/>
                  <a:pt x="278883" y="22266"/>
                  <a:pt x="267312" y="0"/>
                </a:cubicBezTo>
                <a:lnTo>
                  <a:pt x="2484"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30" name="Google Shape;530;p15"/>
          <p:cNvSpPr>
            <a:spLocks noGrp="1" noEditPoints="1"/>
          </p:cNvSpPr>
          <p:nvPr>
            <p:ph type="title"/>
          </p:nvPr>
        </p:nvSpPr>
        <p:spPr>
          <a:xfrm>
            <a:off x="4910675" y="1412700"/>
            <a:ext cx="3510900" cy="2318100"/>
          </a:xfrm>
        </p:spPr>
        <p:txBody>
          <a:bodyPr wrap="square" lIns="91425" tIns="91425" rIns="91425" bIns="91425" anchor="t">
            <a:noAutofit/>
          </a:bodyPr>
          <a:lstStyle>
            <a:lvl1pPr algn="l" rtl="0">
              <a:spcBef>
                <a:spcPts val="0"/>
              </a:spcBef>
              <a:spcAft>
                <a:spcPts val="0"/>
              </a:spcAft>
              <a:buSzPts val="3200"/>
              <a:buNone/>
              <a:defRPr sz="7200"/>
            </a:lvl1pPr>
            <a:lvl2pPr lvl="1" rtl="0">
              <a:spcBef>
                <a:spcPts val="0"/>
              </a:spcBef>
              <a:spcAft>
                <a:spcPts val="0"/>
              </a:spcAft>
              <a:buSzPts val="3200"/>
              <a:buNone/>
            </a:lvl2pPr>
            <a:lvl3pPr lvl="2" rtl="0">
              <a:spcBef>
                <a:spcPts val="0"/>
              </a:spcBef>
              <a:spcAft>
                <a:spcPts val="0"/>
              </a:spcAft>
              <a:buSzPts val="3200"/>
              <a:buNone/>
            </a:lvl3pPr>
            <a:lvl4pPr lvl="3" rtl="0">
              <a:spcBef>
                <a:spcPts val="0"/>
              </a:spcBef>
              <a:spcAft>
                <a:spcPts val="0"/>
              </a:spcAft>
              <a:buSzPts val="3200"/>
              <a:buNone/>
            </a:lvl4pPr>
            <a:lvl5pPr lvl="4" rtl="0">
              <a:spcBef>
                <a:spcPts val="0"/>
              </a:spcBef>
              <a:spcAft>
                <a:spcPts val="0"/>
              </a:spcAft>
              <a:buSzPts val="3200"/>
              <a:buNone/>
            </a:lvl5pPr>
            <a:lvl6pPr lvl="5" rtl="0">
              <a:spcBef>
                <a:spcPts val="0"/>
              </a:spcBef>
              <a:spcAft>
                <a:spcPts val="0"/>
              </a:spcAft>
              <a:buSzPts val="3200"/>
              <a:buNone/>
            </a:lvl6pPr>
            <a:lvl7pPr lvl="6" rtl="0">
              <a:spcBef>
                <a:spcPts val="0"/>
              </a:spcBef>
              <a:spcAft>
                <a:spcPts val="0"/>
              </a:spcAft>
              <a:buSzPts val="3200"/>
              <a:buNone/>
            </a:lvl7pPr>
            <a:lvl8pPr lvl="7" rtl="0">
              <a:spcBef>
                <a:spcPts val="0"/>
              </a:spcBef>
              <a:spcAft>
                <a:spcPts val="0"/>
              </a:spcAft>
              <a:buSzPts val="3200"/>
              <a:buNone/>
            </a:lvl8pPr>
            <a:lvl9pPr lvl="8" rtl="0">
              <a:spcBef>
                <a:spcPts val="0"/>
              </a:spcBef>
              <a:spcAft>
                <a:spcPts val="0"/>
              </a:spcAft>
              <a:buSzPts val="3200"/>
              <a:buNone/>
            </a:lvl9pPr>
          </a:lstStyle>
          <a:p/>
        </p:txBody>
      </p:sp>
      <p:grpSp>
        <p:nvGrpSpPr>
          <p:cNvPr id="531" name="Google Shape;531;p15"/>
          <p:cNvGrpSpPr/>
          <p:nvPr/>
        </p:nvGrpSpPr>
        <p:grpSpPr>
          <a:xfrm>
            <a:off x="2133069" y="4713525"/>
            <a:ext cx="235120" cy="260745"/>
            <a:chOff x="3435832" y="2826538"/>
            <a:chExt cx="235120" cy="260745"/>
          </a:xfrm>
        </p:grpSpPr>
        <p:sp>
          <p:nvSpPr>
            <p:cNvPr id="532" name="Google Shape;532;p15"/>
            <p:cNvSpPr/>
            <p:nvPr/>
          </p:nvSpPr>
          <p:spPr>
            <a:xfrm>
              <a:off x="3617729" y="2826538"/>
              <a:ext cx="29" cy="141356"/>
            </a:xfrm>
            <a:custGeom>
              <a:avLst/>
              <a:rect l="l" t="t" r="r" b="b"/>
              <a:pathLst>
                <a:path w="1" h="4871" fill="none">
                  <a:moveTo>
                    <a:pt x="1" y="487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33" name="Google Shape;533;p15"/>
            <p:cNvSpPr/>
            <p:nvPr/>
          </p:nvSpPr>
          <p:spPr>
            <a:xfrm>
              <a:off x="3564100" y="2896969"/>
              <a:ext cx="106852" cy="29"/>
            </a:xfrm>
            <a:custGeom>
              <a:avLst/>
              <a:rect l="l" t="t" r="r" b="b"/>
              <a:pathLst>
                <a:path w="3682" h="1" fill="none">
                  <a:moveTo>
                    <a:pt x="3681"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34" name="Google Shape;534;p15"/>
            <p:cNvSpPr/>
            <p:nvPr/>
          </p:nvSpPr>
          <p:spPr>
            <a:xfrm>
              <a:off x="3476431" y="2979531"/>
              <a:ext cx="29" cy="107751"/>
            </a:xfrm>
            <a:custGeom>
              <a:avLst/>
              <a:rect l="l" t="t" r="r" b="b"/>
              <a:pathLst>
                <a:path w="1" h="3713" fill="none">
                  <a:moveTo>
                    <a:pt x="0" y="3713"/>
                  </a:moveTo>
                  <a:lnTo>
                    <a:pt x="0"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35" name="Google Shape;535;p15"/>
            <p:cNvSpPr/>
            <p:nvPr/>
          </p:nvSpPr>
          <p:spPr>
            <a:xfrm>
              <a:off x="3435832" y="3033624"/>
              <a:ext cx="81198" cy="29"/>
            </a:xfrm>
            <a:custGeom>
              <a:avLst/>
              <a:rect l="l" t="t" r="r" b="b"/>
              <a:pathLst>
                <a:path w="2798" h="1" fill="none">
                  <a:moveTo>
                    <a:pt x="2797"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536" name="Google Shape;536;p15"/>
          <p:cNvSpPr/>
          <p:nvPr/>
        </p:nvSpPr>
        <p:spPr>
          <a:xfrm>
            <a:off x="7946149" y="411192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37" name="Google Shape;537;p15"/>
          <p:cNvSpPr/>
          <p:nvPr/>
        </p:nvSpPr>
        <p:spPr>
          <a:xfrm>
            <a:off x="4089174" y="158229"/>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38" name="Google Shape;538;p15"/>
          <p:cNvSpPr/>
          <p:nvPr/>
        </p:nvSpPr>
        <p:spPr>
          <a:xfrm>
            <a:off x="8573813" y="1444019"/>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539" name="Google Shape;539;p15"/>
          <p:cNvGrpSpPr/>
          <p:nvPr/>
        </p:nvGrpSpPr>
        <p:grpSpPr>
          <a:xfrm>
            <a:off x="6022273" y="158237"/>
            <a:ext cx="235091" cy="260745"/>
            <a:chOff x="6220823" y="3735125"/>
            <a:chExt cx="235091" cy="260745"/>
          </a:xfrm>
        </p:grpSpPr>
        <p:sp>
          <p:nvSpPr>
            <p:cNvPr id="540" name="Google Shape;540;p15"/>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41" name="Google Shape;541;p15"/>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42" name="Google Shape;542;p15"/>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43" name="Google Shape;543;p15"/>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544" name="Google Shape;544;p15"/>
          <p:cNvGrpSpPr/>
          <p:nvPr/>
        </p:nvGrpSpPr>
        <p:grpSpPr>
          <a:xfrm>
            <a:off x="268119" y="539488"/>
            <a:ext cx="235120" cy="260745"/>
            <a:chOff x="3435832" y="2826538"/>
            <a:chExt cx="235120" cy="260745"/>
          </a:xfrm>
        </p:grpSpPr>
        <p:sp>
          <p:nvSpPr>
            <p:cNvPr id="545" name="Google Shape;545;p15"/>
            <p:cNvSpPr/>
            <p:nvPr/>
          </p:nvSpPr>
          <p:spPr>
            <a:xfrm>
              <a:off x="3617729" y="2826538"/>
              <a:ext cx="29" cy="141356"/>
            </a:xfrm>
            <a:custGeom>
              <a:avLst/>
              <a:rect l="l" t="t" r="r" b="b"/>
              <a:pathLst>
                <a:path w="1" h="4871" fill="none">
                  <a:moveTo>
                    <a:pt x="1" y="487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46" name="Google Shape;546;p15"/>
            <p:cNvSpPr/>
            <p:nvPr/>
          </p:nvSpPr>
          <p:spPr>
            <a:xfrm>
              <a:off x="3564100" y="2896969"/>
              <a:ext cx="106852" cy="29"/>
            </a:xfrm>
            <a:custGeom>
              <a:avLst/>
              <a:rect l="l" t="t" r="r" b="b"/>
              <a:pathLst>
                <a:path w="3682" h="1" fill="none">
                  <a:moveTo>
                    <a:pt x="3681"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47" name="Google Shape;547;p15"/>
            <p:cNvSpPr/>
            <p:nvPr/>
          </p:nvSpPr>
          <p:spPr>
            <a:xfrm>
              <a:off x="3476431" y="2979531"/>
              <a:ext cx="29" cy="107751"/>
            </a:xfrm>
            <a:custGeom>
              <a:avLst/>
              <a:rect l="l" t="t" r="r" b="b"/>
              <a:pathLst>
                <a:path w="1" h="3713" fill="none">
                  <a:moveTo>
                    <a:pt x="0" y="3713"/>
                  </a:moveTo>
                  <a:lnTo>
                    <a:pt x="0"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48" name="Google Shape;548;p15"/>
            <p:cNvSpPr/>
            <p:nvPr/>
          </p:nvSpPr>
          <p:spPr>
            <a:xfrm>
              <a:off x="3435832" y="3033624"/>
              <a:ext cx="81198" cy="29"/>
            </a:xfrm>
            <a:custGeom>
              <a:avLst/>
              <a:rect l="l" t="t" r="r" b="b"/>
              <a:pathLst>
                <a:path w="2798" h="1" fill="none">
                  <a:moveTo>
                    <a:pt x="2797"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549" name="Google Shape;549;p15"/>
          <p:cNvGrpSpPr/>
          <p:nvPr/>
        </p:nvGrpSpPr>
        <p:grpSpPr>
          <a:xfrm rot="1757539">
            <a:off x="6457087" y="313058"/>
            <a:ext cx="723555" cy="452889"/>
            <a:chOff x="4424715" y="3893690"/>
            <a:chExt cx="519458" cy="325140"/>
          </a:xfrm>
        </p:grpSpPr>
        <p:sp>
          <p:nvSpPr>
            <p:cNvPr id="550" name="Google Shape;550;p15"/>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51" name="Google Shape;551;p15"/>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52" name="Google Shape;552;p15"/>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53" name="Google Shape;553;p15"/>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554" name="Google Shape;554;p15"/>
          <p:cNvGrpSpPr/>
          <p:nvPr/>
        </p:nvGrpSpPr>
        <p:grpSpPr>
          <a:xfrm rot="2540443">
            <a:off x="7424864" y="365231"/>
            <a:ext cx="1231809" cy="609270"/>
            <a:chOff x="2544424" y="4110034"/>
            <a:chExt cx="773441" cy="382571"/>
          </a:xfrm>
        </p:grpSpPr>
        <p:sp>
          <p:nvSpPr>
            <p:cNvPr id="555" name="Google Shape;555;p15"/>
            <p:cNvSpPr/>
            <p:nvPr/>
          </p:nvSpPr>
          <p:spPr>
            <a:xfrm>
              <a:off x="2544424" y="4219323"/>
              <a:ext cx="544415" cy="273223"/>
            </a:xfrm>
            <a:custGeom>
              <a:avLst/>
              <a:rect l="l" t="t" r="r" b="b"/>
              <a:pathLst>
                <a:path w="18760" h="9415">
                  <a:moveTo>
                    <a:pt x="13332" y="1"/>
                  </a:moveTo>
                  <a:cubicBezTo>
                    <a:pt x="7357" y="1"/>
                    <a:pt x="1" y="2741"/>
                    <a:pt x="2897" y="7697"/>
                  </a:cubicBezTo>
                  <a:cubicBezTo>
                    <a:pt x="3612" y="8922"/>
                    <a:pt x="4656" y="9414"/>
                    <a:pt x="5872" y="9414"/>
                  </a:cubicBezTo>
                  <a:cubicBezTo>
                    <a:pt x="10863" y="9414"/>
                    <a:pt x="18760" y="1123"/>
                    <a:pt x="18760" y="1123"/>
                  </a:cubicBezTo>
                  <a:cubicBezTo>
                    <a:pt x="17513" y="366"/>
                    <a:pt x="15514" y="1"/>
                    <a:pt x="13332"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56" name="Google Shape;556;p15"/>
            <p:cNvSpPr/>
            <p:nvPr/>
          </p:nvSpPr>
          <p:spPr>
            <a:xfrm>
              <a:off x="2964518" y="4110034"/>
              <a:ext cx="257727" cy="127891"/>
            </a:xfrm>
            <a:custGeom>
              <a:avLst/>
              <a:rect l="l" t="t" r="r" b="b"/>
              <a:pathLst>
                <a:path w="8881" h="4407">
                  <a:moveTo>
                    <a:pt x="2170" y="0"/>
                  </a:moveTo>
                  <a:cubicBezTo>
                    <a:pt x="1" y="0"/>
                    <a:pt x="201" y="2080"/>
                    <a:pt x="3030" y="3137"/>
                  </a:cubicBezTo>
                  <a:cubicBezTo>
                    <a:pt x="6341" y="4375"/>
                    <a:pt x="8881" y="4407"/>
                    <a:pt x="8881" y="4407"/>
                  </a:cubicBezTo>
                  <a:cubicBezTo>
                    <a:pt x="8881" y="4407"/>
                    <a:pt x="6936" y="1160"/>
                    <a:pt x="3480" y="196"/>
                  </a:cubicBezTo>
                  <a:cubicBezTo>
                    <a:pt x="2976" y="61"/>
                    <a:pt x="2539" y="0"/>
                    <a:pt x="2170"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57" name="Google Shape;557;p15"/>
            <p:cNvSpPr/>
            <p:nvPr/>
          </p:nvSpPr>
          <p:spPr>
            <a:xfrm>
              <a:off x="3028652" y="4237896"/>
              <a:ext cx="193592" cy="134392"/>
            </a:xfrm>
            <a:custGeom>
              <a:avLst/>
              <a:rect l="l" t="t" r="r" b="b"/>
              <a:pathLst>
                <a:path w="6671" h="4631">
                  <a:moveTo>
                    <a:pt x="6671" y="1"/>
                  </a:moveTo>
                  <a:cubicBezTo>
                    <a:pt x="3520" y="580"/>
                    <a:pt x="1" y="4180"/>
                    <a:pt x="1608" y="4598"/>
                  </a:cubicBezTo>
                  <a:cubicBezTo>
                    <a:pt x="1696" y="4620"/>
                    <a:pt x="1788" y="4630"/>
                    <a:pt x="1885" y="4630"/>
                  </a:cubicBezTo>
                  <a:cubicBezTo>
                    <a:pt x="3622" y="4630"/>
                    <a:pt x="6625" y="1219"/>
                    <a:pt x="6671"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58" name="Google Shape;558;p15"/>
            <p:cNvSpPr/>
            <p:nvPr/>
          </p:nvSpPr>
          <p:spPr>
            <a:xfrm>
              <a:off x="2628466" y="4221587"/>
              <a:ext cx="689399" cy="221103"/>
            </a:xfrm>
            <a:custGeom>
              <a:avLst/>
              <a:rect l="l" t="t" r="r" b="b"/>
              <a:pathLst>
                <a:path w="23756" h="7619" fill="none">
                  <a:moveTo>
                    <a:pt x="23755" y="627"/>
                  </a:moveTo>
                  <a:cubicBezTo>
                    <a:pt x="17198" y="0"/>
                    <a:pt x="5015" y="2636"/>
                    <a:pt x="1" y="761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59" name="Google Shape;559;p15"/>
            <p:cNvSpPr/>
            <p:nvPr/>
          </p:nvSpPr>
          <p:spPr>
            <a:xfrm>
              <a:off x="2613086" y="4376902"/>
              <a:ext cx="102644" cy="98436"/>
            </a:xfrm>
            <a:custGeom>
              <a:avLst/>
              <a:rect l="l" t="t" r="r" b="b"/>
              <a:pathLst>
                <a:path w="3537" h="3392" fill="none">
                  <a:moveTo>
                    <a:pt x="0" y="1061"/>
                  </a:moveTo>
                  <a:cubicBezTo>
                    <a:pt x="1013" y="354"/>
                    <a:pt x="3536" y="1"/>
                    <a:pt x="3536" y="1"/>
                  </a:cubicBezTo>
                  <a:cubicBezTo>
                    <a:pt x="3536" y="1"/>
                    <a:pt x="2379" y="2508"/>
                    <a:pt x="1527" y="3392"/>
                  </a:cubicBezTo>
                </a:path>
              </a:pathLst>
            </a:custGeom>
            <a:noFill/>
            <a:ln w="9525"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60" name="Google Shape;560;p15"/>
            <p:cNvSpPr/>
            <p:nvPr/>
          </p:nvSpPr>
          <p:spPr>
            <a:xfrm>
              <a:off x="2619151" y="4316744"/>
              <a:ext cx="161874" cy="175861"/>
            </a:xfrm>
            <a:custGeom>
              <a:avLst/>
              <a:rect l="l" t="t" r="r" b="b"/>
              <a:pathLst>
                <a:path w="5578" h="6060" fill="none">
                  <a:moveTo>
                    <a:pt x="0" y="772"/>
                  </a:moveTo>
                  <a:cubicBezTo>
                    <a:pt x="3022" y="0"/>
                    <a:pt x="5577" y="900"/>
                    <a:pt x="5577" y="900"/>
                  </a:cubicBezTo>
                  <a:cubicBezTo>
                    <a:pt x="5577" y="900"/>
                    <a:pt x="4597" y="4356"/>
                    <a:pt x="3343" y="6059"/>
                  </a:cubicBezTo>
                </a:path>
              </a:pathLst>
            </a:custGeom>
            <a:noFill/>
            <a:ln w="9525"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61" name="Google Shape;561;p15"/>
            <p:cNvSpPr/>
            <p:nvPr/>
          </p:nvSpPr>
          <p:spPr>
            <a:xfrm>
              <a:off x="2694690" y="4270573"/>
              <a:ext cx="153951" cy="209437"/>
            </a:xfrm>
            <a:custGeom>
              <a:avLst/>
              <a:rect l="l" t="t" r="r" b="b"/>
              <a:pathLst>
                <a:path w="5305" h="7217" fill="none">
                  <a:moveTo>
                    <a:pt x="1" y="0"/>
                  </a:moveTo>
                  <a:cubicBezTo>
                    <a:pt x="2347" y="16"/>
                    <a:pt x="5305" y="1511"/>
                    <a:pt x="5305" y="1511"/>
                  </a:cubicBezTo>
                  <a:cubicBezTo>
                    <a:pt x="5305" y="1511"/>
                    <a:pt x="4357" y="5240"/>
                    <a:pt x="2894" y="7216"/>
                  </a:cubicBezTo>
                </a:path>
              </a:pathLst>
            </a:custGeom>
            <a:noFill/>
            <a:ln w="9525"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62" name="Google Shape;562;p15"/>
            <p:cNvSpPr/>
            <p:nvPr/>
          </p:nvSpPr>
          <p:spPr>
            <a:xfrm>
              <a:off x="2785174" y="4237432"/>
              <a:ext cx="139035" cy="209466"/>
            </a:xfrm>
            <a:custGeom>
              <a:avLst/>
              <a:rect l="l" t="t" r="r" b="b"/>
              <a:pathLst>
                <a:path w="4791" h="7218" fill="none">
                  <a:moveTo>
                    <a:pt x="1" y="1"/>
                  </a:moveTo>
                  <a:cubicBezTo>
                    <a:pt x="2267" y="226"/>
                    <a:pt x="4790" y="1785"/>
                    <a:pt x="4790" y="1785"/>
                  </a:cubicBezTo>
                  <a:cubicBezTo>
                    <a:pt x="4790" y="1785"/>
                    <a:pt x="3569" y="5433"/>
                    <a:pt x="2187" y="7217"/>
                  </a:cubicBezTo>
                </a:path>
              </a:pathLst>
            </a:custGeom>
            <a:noFill/>
            <a:ln w="9525"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63" name="Google Shape;563;p15"/>
            <p:cNvSpPr/>
            <p:nvPr/>
          </p:nvSpPr>
          <p:spPr>
            <a:xfrm>
              <a:off x="2877545" y="4222051"/>
              <a:ext cx="115238" cy="167010"/>
            </a:xfrm>
            <a:custGeom>
              <a:avLst/>
              <a:rect l="l" t="t" r="r" b="b"/>
              <a:pathLst>
                <a:path w="3971" h="5755" fill="none">
                  <a:moveTo>
                    <a:pt x="0" y="1"/>
                  </a:moveTo>
                  <a:cubicBezTo>
                    <a:pt x="1897" y="193"/>
                    <a:pt x="3970" y="1688"/>
                    <a:pt x="3970" y="1688"/>
                  </a:cubicBezTo>
                  <a:cubicBezTo>
                    <a:pt x="3970" y="1688"/>
                    <a:pt x="3440" y="3681"/>
                    <a:pt x="1977" y="5754"/>
                  </a:cubicBezTo>
                </a:path>
              </a:pathLst>
            </a:custGeom>
            <a:noFill/>
            <a:ln w="9525"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64" name="Google Shape;564;p15"/>
            <p:cNvSpPr/>
            <p:nvPr/>
          </p:nvSpPr>
          <p:spPr>
            <a:xfrm>
              <a:off x="2980624" y="4221587"/>
              <a:ext cx="71389" cy="109638"/>
            </a:xfrm>
            <a:custGeom>
              <a:avLst/>
              <a:rect l="l" t="t" r="r" b="b"/>
              <a:pathLst>
                <a:path w="2460" h="3778" fill="none">
                  <a:moveTo>
                    <a:pt x="0" y="0"/>
                  </a:moveTo>
                  <a:cubicBezTo>
                    <a:pt x="1157" y="563"/>
                    <a:pt x="2459" y="1270"/>
                    <a:pt x="2459" y="1270"/>
                  </a:cubicBezTo>
                  <a:cubicBezTo>
                    <a:pt x="2459" y="1270"/>
                    <a:pt x="2025" y="2218"/>
                    <a:pt x="852" y="3777"/>
                  </a:cubicBezTo>
                </a:path>
              </a:pathLst>
            </a:custGeom>
            <a:noFill/>
            <a:ln w="9525"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65" name="Google Shape;565;p15"/>
            <p:cNvSpPr/>
            <p:nvPr/>
          </p:nvSpPr>
          <p:spPr>
            <a:xfrm>
              <a:off x="2989939" y="4115722"/>
              <a:ext cx="232305" cy="122203"/>
            </a:xfrm>
            <a:custGeom>
              <a:avLst/>
              <a:rect l="l" t="t" r="r" b="b"/>
              <a:pathLst>
                <a:path w="8005" h="4211" fill="none">
                  <a:moveTo>
                    <a:pt x="322" y="0"/>
                  </a:moveTo>
                  <a:cubicBezTo>
                    <a:pt x="2604" y="0"/>
                    <a:pt x="8005" y="4211"/>
                    <a:pt x="8005" y="4211"/>
                  </a:cubicBezTo>
                  <a:cubicBezTo>
                    <a:pt x="8005" y="4211"/>
                    <a:pt x="4212" y="2234"/>
                    <a:pt x="1" y="1382"/>
                  </a:cubicBezTo>
                </a:path>
              </a:pathLst>
            </a:custGeom>
            <a:noFill/>
            <a:ln w="9525"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66" name="Google Shape;566;p15"/>
            <p:cNvSpPr/>
            <p:nvPr/>
          </p:nvSpPr>
          <p:spPr>
            <a:xfrm>
              <a:off x="3063650" y="4237896"/>
              <a:ext cx="158594" cy="132970"/>
            </a:xfrm>
            <a:custGeom>
              <a:avLst/>
              <a:rect l="l" t="t" r="r" b="b"/>
              <a:pathLst>
                <a:path w="5465" h="4582" fill="none">
                  <a:moveTo>
                    <a:pt x="1029" y="4582"/>
                  </a:moveTo>
                  <a:cubicBezTo>
                    <a:pt x="3006" y="3231"/>
                    <a:pt x="5465" y="1"/>
                    <a:pt x="5465" y="1"/>
                  </a:cubicBezTo>
                  <a:cubicBezTo>
                    <a:pt x="5465" y="1"/>
                    <a:pt x="1447" y="3408"/>
                    <a:pt x="0" y="4067"/>
                  </a:cubicBezTo>
                </a:path>
              </a:pathLst>
            </a:custGeom>
            <a:noFill/>
            <a:ln w="9525"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567" name="Google Shape;567;p15"/>
          <p:cNvGrpSpPr/>
          <p:nvPr/>
        </p:nvGrpSpPr>
        <p:grpSpPr>
          <a:xfrm>
            <a:off x="8701198" y="2895787"/>
            <a:ext cx="235091" cy="260745"/>
            <a:chOff x="6220823" y="3735125"/>
            <a:chExt cx="235091" cy="260745"/>
          </a:xfrm>
        </p:grpSpPr>
        <p:sp>
          <p:nvSpPr>
            <p:cNvPr id="568" name="Google Shape;568;p15"/>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69" name="Google Shape;569;p15"/>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70" name="Google Shape;570;p15"/>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71" name="Google Shape;571;p15"/>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572" name="Google Shape;572;p15"/>
          <p:cNvSpPr/>
          <p:nvPr/>
        </p:nvSpPr>
        <p:spPr>
          <a:xfrm>
            <a:off x="460936" y="4267142"/>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CUSTOM_4">
    <p:spTree>
      <p:nvGrpSpPr>
        <p:cNvPr id="1" name=""/>
        <p:cNvGrpSpPr/>
        <p:nvPr/>
      </p:nvGrpSpPr>
      <p:grpSpPr>
        <a:xfrm>
          <a:off x="0" y="0"/>
          <a:ext cx="0" cy="0"/>
          <a:chOff x="0" y="0"/>
          <a:chExt cx="0" cy="0"/>
        </a:xfrm>
      </p:grpSpPr>
      <p:sp>
        <p:nvSpPr>
          <p:cNvPr id="574" name="Google Shape;574;p16"/>
          <p:cNvSpPr/>
          <p:nvPr/>
        </p:nvSpPr>
        <p:spPr>
          <a:xfrm>
            <a:off x="-372775" y="-529175"/>
            <a:ext cx="9334717" cy="5326912"/>
          </a:xfrm>
          <a:custGeom>
            <a:avLst/>
            <a:rect l="l" t="t" r="r" b="b"/>
            <a:pathLst>
              <a:path w="131461" h="75019">
                <a:moveTo>
                  <a:pt x="5362" y="0"/>
                </a:moveTo>
                <a:lnTo>
                  <a:pt x="5048" y="12038"/>
                </a:lnTo>
                <a:cubicBezTo>
                  <a:pt x="5048" y="12038"/>
                  <a:pt x="1" y="56506"/>
                  <a:pt x="24475" y="56506"/>
                </a:cubicBezTo>
                <a:cubicBezTo>
                  <a:pt x="24788" y="56506"/>
                  <a:pt x="25106" y="56499"/>
                  <a:pt x="25430" y="56484"/>
                </a:cubicBezTo>
                <a:cubicBezTo>
                  <a:pt x="37427" y="55937"/>
                  <a:pt x="39186" y="41954"/>
                  <a:pt x="50975" y="41954"/>
                </a:cubicBezTo>
                <a:cubicBezTo>
                  <a:pt x="52448" y="41954"/>
                  <a:pt x="54077" y="42172"/>
                  <a:pt x="55902" y="42661"/>
                </a:cubicBezTo>
                <a:cubicBezTo>
                  <a:pt x="62474" y="44433"/>
                  <a:pt x="70629" y="56409"/>
                  <a:pt x="75832" y="65167"/>
                </a:cubicBezTo>
                <a:cubicBezTo>
                  <a:pt x="79312" y="71010"/>
                  <a:pt x="85570" y="74642"/>
                  <a:pt x="92368" y="74780"/>
                </a:cubicBezTo>
                <a:lnTo>
                  <a:pt x="103967" y="75019"/>
                </a:lnTo>
                <a:cubicBezTo>
                  <a:pt x="130782" y="73712"/>
                  <a:pt x="131461" y="45652"/>
                  <a:pt x="124864" y="37635"/>
                </a:cubicBezTo>
                <a:cubicBezTo>
                  <a:pt x="118267" y="29631"/>
                  <a:pt x="101579" y="25421"/>
                  <a:pt x="102873" y="20520"/>
                </a:cubicBezTo>
                <a:cubicBezTo>
                  <a:pt x="104293" y="15117"/>
                  <a:pt x="124210" y="9575"/>
                  <a:pt x="119247" y="0"/>
                </a:cubicBezTo>
                <a:lnTo>
                  <a:pt x="5362"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75" name="Google Shape;575;p16"/>
          <p:cNvSpPr>
            <a:spLocks noGrp="1" noEditPoints="1"/>
          </p:cNvSpPr>
          <p:nvPr>
            <p:ph type="title"/>
          </p:nvPr>
        </p:nvSpPr>
        <p:spPr>
          <a:xfrm>
            <a:off x="4891675" y="1492725"/>
            <a:ext cx="3154800" cy="572700"/>
          </a:xfrm>
        </p:spPr>
        <p:txBody>
          <a:bodyPr wrap="square" lIns="91425" tIns="91425" rIns="91425" bIns="91425" anchor="b">
            <a:noAutofit/>
          </a:bodyPr>
          <a:lstStyle>
            <a:lvl1pPr algn="l" rtl="0">
              <a:spcBef>
                <a:spcPts val="0"/>
              </a:spcBef>
              <a:spcAft>
                <a:spcPts val="0"/>
              </a:spcAft>
              <a:buClr>
                <a:schemeClr val="dk1"/>
              </a:buClr>
              <a:buSzPts val="2800"/>
              <a:buNone/>
              <a:defRPr>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576" name="Google Shape;576;p16"/>
          <p:cNvSpPr>
            <a:spLocks noGrp="1" noEditPoints="1"/>
          </p:cNvSpPr>
          <p:nvPr>
            <p:ph type="subTitle" idx="1"/>
          </p:nvPr>
        </p:nvSpPr>
        <p:spPr>
          <a:xfrm>
            <a:off x="4891675" y="1996275"/>
            <a:ext cx="3154800" cy="1654500"/>
          </a:xfrm>
        </p:spPr>
        <p:txBody>
          <a:bodyPr wrap="square" lIns="91425" tIns="91425" rIns="91425" bIns="91425" anchor="t">
            <a:noAutofit/>
          </a:bodyPr>
          <a:lstStyle>
            <a:lvl1pP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grpSp>
        <p:nvGrpSpPr>
          <p:cNvPr id="577" name="Google Shape;577;p16"/>
          <p:cNvGrpSpPr/>
          <p:nvPr/>
        </p:nvGrpSpPr>
        <p:grpSpPr>
          <a:xfrm>
            <a:off x="2558882" y="158238"/>
            <a:ext cx="235120" cy="260745"/>
            <a:chOff x="3435832" y="2826538"/>
            <a:chExt cx="235120" cy="260745"/>
          </a:xfrm>
        </p:grpSpPr>
        <p:sp>
          <p:nvSpPr>
            <p:cNvPr id="578" name="Google Shape;578;p16"/>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79" name="Google Shape;579;p16"/>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80" name="Google Shape;580;p16"/>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81" name="Google Shape;581;p16"/>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582" name="Google Shape;582;p16"/>
          <p:cNvSpPr/>
          <p:nvPr/>
        </p:nvSpPr>
        <p:spPr>
          <a:xfrm>
            <a:off x="449286" y="3667455"/>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83" name="Google Shape;583;p16"/>
          <p:cNvSpPr/>
          <p:nvPr/>
        </p:nvSpPr>
        <p:spPr>
          <a:xfrm>
            <a:off x="403586" y="1816922"/>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584" name="Google Shape;584;p16"/>
          <p:cNvGrpSpPr/>
          <p:nvPr/>
        </p:nvGrpSpPr>
        <p:grpSpPr>
          <a:xfrm>
            <a:off x="319244" y="1172413"/>
            <a:ext cx="235120" cy="260745"/>
            <a:chOff x="3435832" y="2826538"/>
            <a:chExt cx="235120" cy="260745"/>
          </a:xfrm>
        </p:grpSpPr>
        <p:sp>
          <p:nvSpPr>
            <p:cNvPr id="585" name="Google Shape;585;p16"/>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86" name="Google Shape;586;p16"/>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87" name="Google Shape;587;p16"/>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88" name="Google Shape;588;p16"/>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589" name="Google Shape;589;p16"/>
          <p:cNvGrpSpPr/>
          <p:nvPr/>
        </p:nvGrpSpPr>
        <p:grpSpPr>
          <a:xfrm>
            <a:off x="5126400" y="4442596"/>
            <a:ext cx="686300" cy="480006"/>
            <a:chOff x="445162" y="252583"/>
            <a:chExt cx="686300" cy="480006"/>
          </a:xfrm>
        </p:grpSpPr>
        <p:grpSp>
          <p:nvGrpSpPr>
            <p:cNvPr id="590" name="Google Shape;590;p16"/>
            <p:cNvGrpSpPr/>
            <p:nvPr/>
          </p:nvGrpSpPr>
          <p:grpSpPr>
            <a:xfrm rot="1198428">
              <a:off x="454235" y="576296"/>
              <a:ext cx="306690" cy="107134"/>
              <a:chOff x="3474428" y="4144771"/>
              <a:chExt cx="277663" cy="97014"/>
            </a:xfrm>
          </p:grpSpPr>
          <p:sp>
            <p:nvSpPr>
              <p:cNvPr id="591" name="Google Shape;591;p16"/>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92" name="Google Shape;592;p16"/>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593" name="Google Shape;593;p16"/>
            <p:cNvGrpSpPr/>
            <p:nvPr/>
          </p:nvGrpSpPr>
          <p:grpSpPr>
            <a:xfrm rot="2700000">
              <a:off x="712536" y="382239"/>
              <a:ext cx="428762" cy="149779"/>
              <a:chOff x="3474428" y="4144771"/>
              <a:chExt cx="277663" cy="97014"/>
            </a:xfrm>
          </p:grpSpPr>
          <p:sp>
            <p:nvSpPr>
              <p:cNvPr id="594" name="Google Shape;594;p16"/>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95" name="Google Shape;595;p16"/>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596" name="Google Shape;596;p16"/>
          <p:cNvGrpSpPr/>
          <p:nvPr/>
        </p:nvGrpSpPr>
        <p:grpSpPr>
          <a:xfrm>
            <a:off x="6022273" y="158237"/>
            <a:ext cx="235091" cy="260745"/>
            <a:chOff x="6220823" y="3735125"/>
            <a:chExt cx="235091" cy="260745"/>
          </a:xfrm>
        </p:grpSpPr>
        <p:sp>
          <p:nvSpPr>
            <p:cNvPr id="597" name="Google Shape;597;p16"/>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98" name="Google Shape;598;p16"/>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99" name="Google Shape;599;p16"/>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00" name="Google Shape;600;p16"/>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601" name="Google Shape;601;p16"/>
          <p:cNvGrpSpPr/>
          <p:nvPr/>
        </p:nvGrpSpPr>
        <p:grpSpPr>
          <a:xfrm rot="1757539">
            <a:off x="8304087" y="313058"/>
            <a:ext cx="723555" cy="452889"/>
            <a:chOff x="4424715" y="3893690"/>
            <a:chExt cx="519458" cy="325140"/>
          </a:xfrm>
        </p:grpSpPr>
        <p:sp>
          <p:nvSpPr>
            <p:cNvPr id="602" name="Google Shape;602;p16"/>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03" name="Google Shape;603;p16"/>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04" name="Google Shape;604;p16"/>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05" name="Google Shape;605;p16"/>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sp>
        <p:nvSpPr>
          <p:cNvPr id="606" name="Google Shape;606;p16"/>
          <p:cNvSpPr/>
          <p:nvPr/>
        </p:nvSpPr>
        <p:spPr>
          <a:xfrm>
            <a:off x="6904370" y="4634326"/>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07" name="Google Shape;607;p16"/>
          <p:cNvSpPr/>
          <p:nvPr/>
        </p:nvSpPr>
        <p:spPr>
          <a:xfrm>
            <a:off x="7170363" y="153356"/>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08" name="Google Shape;608;p16"/>
          <p:cNvSpPr/>
          <p:nvPr/>
        </p:nvSpPr>
        <p:spPr>
          <a:xfrm>
            <a:off x="8530061" y="298567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609" name="Google Shape;609;p16"/>
          <p:cNvGrpSpPr/>
          <p:nvPr/>
        </p:nvGrpSpPr>
        <p:grpSpPr>
          <a:xfrm>
            <a:off x="8654823" y="1563800"/>
            <a:ext cx="235091" cy="260745"/>
            <a:chOff x="6220823" y="3735125"/>
            <a:chExt cx="235091" cy="260745"/>
          </a:xfrm>
        </p:grpSpPr>
        <p:sp>
          <p:nvSpPr>
            <p:cNvPr id="610" name="Google Shape;610;p16"/>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11" name="Google Shape;611;p16"/>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12" name="Google Shape;612;p16"/>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13" name="Google Shape;613;p16"/>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_4_1">
    <p:spTree>
      <p:nvGrpSpPr>
        <p:cNvPr id="1" name=""/>
        <p:cNvGrpSpPr/>
        <p:nvPr/>
      </p:nvGrpSpPr>
      <p:grpSpPr>
        <a:xfrm>
          <a:off x="0" y="0"/>
          <a:ext cx="0" cy="0"/>
          <a:chOff x="0" y="0"/>
          <a:chExt cx="0" cy="0"/>
        </a:xfrm>
      </p:grpSpPr>
      <p:sp>
        <p:nvSpPr>
          <p:cNvPr id="35" name="TextBox 34"/>
          <p:cNvSpPr txBox="1"/>
          <p:nvPr userDrawn="1"/>
        </p:nvSpPr>
        <p:spPr>
          <a:xfrm rot="16200000">
            <a:off x="808723" y="1942346"/>
            <a:ext cx="1071127" cy="307777"/>
          </a:xfrm>
          <a:prstGeom prst="rect">
            <a:avLst/>
          </a:prstGeom>
          <a:noFill/>
        </p:spPr>
        <p:txBody>
          <a:bodyPr wrap="none" rtlCol="0">
            <a:spAutoFit/>
          </a:bodyPr>
          <a:lstStyle/>
          <a:p>
            <a:r>
              <a:rPr lang="en-US" sz="1400" dirty="0">
                <a:solidFill>
                  <a:srgbClr val="E6E6E6"/>
                </a:solidFill>
              </a:rPr>
              <a:t>ParDweb.ir</a:t>
            </a:r>
            <a:endParaRPr lang="en-GB" sz="1400" dirty="0">
              <a:solidFill>
                <a:srgbClr val="E6E6E6"/>
              </a:solidFill>
            </a:endParaRPr>
          </a:p>
        </p:txBody>
      </p:sp>
      <p:sp>
        <p:nvSpPr>
          <p:cNvPr id="615" name="Google Shape;615;p17"/>
          <p:cNvSpPr/>
          <p:nvPr/>
        </p:nvSpPr>
        <p:spPr>
          <a:xfrm>
            <a:off x="-141125" y="0"/>
            <a:ext cx="8367784" cy="5290357"/>
          </a:xfrm>
          <a:custGeom>
            <a:avLst/>
            <a:rect l="l" t="t" r="r" b="b"/>
            <a:pathLst>
              <a:path w="122560" h="77486">
                <a:moveTo>
                  <a:pt x="1092" y="0"/>
                </a:moveTo>
                <a:lnTo>
                  <a:pt x="0" y="39436"/>
                </a:lnTo>
                <a:cubicBezTo>
                  <a:pt x="0" y="39436"/>
                  <a:pt x="2040" y="39027"/>
                  <a:pt x="4887" y="39027"/>
                </a:cubicBezTo>
                <a:cubicBezTo>
                  <a:pt x="10309" y="39027"/>
                  <a:pt x="18657" y="40513"/>
                  <a:pt x="21394" y="49144"/>
                </a:cubicBezTo>
                <a:cubicBezTo>
                  <a:pt x="25568" y="62307"/>
                  <a:pt x="38653" y="61421"/>
                  <a:pt x="47604" y="63476"/>
                </a:cubicBezTo>
                <a:cubicBezTo>
                  <a:pt x="56554" y="65543"/>
                  <a:pt x="62256" y="77486"/>
                  <a:pt x="62256" y="77486"/>
                </a:cubicBezTo>
                <a:lnTo>
                  <a:pt x="88658" y="77486"/>
                </a:lnTo>
                <a:cubicBezTo>
                  <a:pt x="116267" y="76137"/>
                  <a:pt x="121096" y="58223"/>
                  <a:pt x="114765" y="32207"/>
                </a:cubicBezTo>
                <a:cubicBezTo>
                  <a:pt x="114765" y="32207"/>
                  <a:pt x="110232" y="26736"/>
                  <a:pt x="111683" y="21214"/>
                </a:cubicBezTo>
                <a:cubicBezTo>
                  <a:pt x="113121" y="15692"/>
                  <a:pt x="122560" y="9785"/>
                  <a:pt x="117474" y="0"/>
                </a:cubicBezTo>
                <a:lnTo>
                  <a:pt x="1092"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16" name="Google Shape;616;p17"/>
          <p:cNvSpPr>
            <a:spLocks noGrp="1" noEditPoints="1"/>
          </p:cNvSpPr>
          <p:nvPr>
            <p:ph type="title"/>
          </p:nvPr>
        </p:nvSpPr>
        <p:spPr>
          <a:xfrm>
            <a:off x="1135053" y="1775675"/>
            <a:ext cx="2761500" cy="572700"/>
          </a:xfrm>
        </p:spPr>
        <p:txBody>
          <a:bodyPr wrap="square" lIns="91425" tIns="91425" rIns="91425" bIns="91425" anchor="t">
            <a:noAutofit/>
          </a:bodyPr>
          <a:lstStyle>
            <a:lvl1pPr algn="r" rtl="0">
              <a:spcBef>
                <a:spcPts val="0"/>
              </a:spcBef>
              <a:spcAft>
                <a:spcPts val="0"/>
              </a:spcAft>
              <a:buClr>
                <a:schemeClr val="dk1"/>
              </a:buClr>
              <a:buSzPts val="2800"/>
              <a:buNone/>
              <a:defRPr>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617" name="Google Shape;617;p17"/>
          <p:cNvSpPr>
            <a:spLocks noGrp="1" noEditPoints="1"/>
          </p:cNvSpPr>
          <p:nvPr>
            <p:ph type="subTitle" idx="1"/>
          </p:nvPr>
        </p:nvSpPr>
        <p:spPr>
          <a:xfrm>
            <a:off x="1135053" y="2374826"/>
            <a:ext cx="2761500" cy="993000"/>
          </a:xfrm>
        </p:spPr>
        <p:txBody>
          <a:bodyPr wrap="square" lIns="91425" tIns="91425" rIns="91425" bIns="91425" anchor="t">
            <a:noAutofit/>
          </a:bodyPr>
          <a:lstStyle>
            <a:lvl1pPr algn="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618" name="Google Shape;618;p17"/>
          <p:cNvSpPr/>
          <p:nvPr/>
        </p:nvSpPr>
        <p:spPr>
          <a:xfrm>
            <a:off x="8342199" y="268707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19" name="Google Shape;619;p17"/>
          <p:cNvSpPr/>
          <p:nvPr/>
        </p:nvSpPr>
        <p:spPr>
          <a:xfrm>
            <a:off x="3047411" y="492455"/>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20" name="Google Shape;620;p17"/>
          <p:cNvSpPr/>
          <p:nvPr/>
        </p:nvSpPr>
        <p:spPr>
          <a:xfrm>
            <a:off x="200673" y="2528797"/>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621" name="Google Shape;621;p17"/>
          <p:cNvGrpSpPr/>
          <p:nvPr/>
        </p:nvGrpSpPr>
        <p:grpSpPr>
          <a:xfrm>
            <a:off x="234569" y="1518388"/>
            <a:ext cx="235120" cy="260745"/>
            <a:chOff x="3435832" y="2826538"/>
            <a:chExt cx="235120" cy="260745"/>
          </a:xfrm>
        </p:grpSpPr>
        <p:sp>
          <p:nvSpPr>
            <p:cNvPr id="622" name="Google Shape;622;p17"/>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23" name="Google Shape;623;p17"/>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24" name="Google Shape;624;p17"/>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25" name="Google Shape;625;p17"/>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626" name="Google Shape;626;p17"/>
          <p:cNvGrpSpPr/>
          <p:nvPr/>
        </p:nvGrpSpPr>
        <p:grpSpPr>
          <a:xfrm>
            <a:off x="6022273" y="158237"/>
            <a:ext cx="235091" cy="260745"/>
            <a:chOff x="6220823" y="3735125"/>
            <a:chExt cx="235091" cy="260745"/>
          </a:xfrm>
        </p:grpSpPr>
        <p:sp>
          <p:nvSpPr>
            <p:cNvPr id="627" name="Google Shape;627;p17"/>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28" name="Google Shape;628;p17"/>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29" name="Google Shape;629;p17"/>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30" name="Google Shape;630;p17"/>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631" name="Google Shape;631;p17"/>
          <p:cNvGrpSpPr/>
          <p:nvPr/>
        </p:nvGrpSpPr>
        <p:grpSpPr>
          <a:xfrm rot="1757539">
            <a:off x="3846687" y="195408"/>
            <a:ext cx="723555" cy="452889"/>
            <a:chOff x="4424715" y="3893690"/>
            <a:chExt cx="519458" cy="325140"/>
          </a:xfrm>
        </p:grpSpPr>
        <p:sp>
          <p:nvSpPr>
            <p:cNvPr id="632" name="Google Shape;632;p17"/>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33" name="Google Shape;633;p17"/>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34" name="Google Shape;634;p17"/>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35" name="Google Shape;635;p17"/>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636" name="Google Shape;636;p17"/>
          <p:cNvGrpSpPr/>
          <p:nvPr/>
        </p:nvGrpSpPr>
        <p:grpSpPr>
          <a:xfrm>
            <a:off x="8730432" y="1736025"/>
            <a:ext cx="235120" cy="260745"/>
            <a:chOff x="3435832" y="2826538"/>
            <a:chExt cx="235120" cy="260745"/>
          </a:xfrm>
        </p:grpSpPr>
        <p:sp>
          <p:nvSpPr>
            <p:cNvPr id="637" name="Google Shape;637;p17"/>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38" name="Google Shape;638;p17"/>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39" name="Google Shape;639;p17"/>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40" name="Google Shape;640;p17"/>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641" name="Google Shape;641;p17"/>
          <p:cNvSpPr/>
          <p:nvPr/>
        </p:nvSpPr>
        <p:spPr>
          <a:xfrm>
            <a:off x="4973561" y="4456047"/>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42" name="Google Shape;642;p17"/>
          <p:cNvSpPr/>
          <p:nvPr/>
        </p:nvSpPr>
        <p:spPr>
          <a:xfrm>
            <a:off x="8273124" y="218654"/>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643" name="Google Shape;643;p17"/>
          <p:cNvGrpSpPr/>
          <p:nvPr/>
        </p:nvGrpSpPr>
        <p:grpSpPr>
          <a:xfrm>
            <a:off x="433082" y="4388925"/>
            <a:ext cx="235120" cy="260745"/>
            <a:chOff x="3435832" y="2826538"/>
            <a:chExt cx="235120" cy="260745"/>
          </a:xfrm>
        </p:grpSpPr>
        <p:sp>
          <p:nvSpPr>
            <p:cNvPr id="644" name="Google Shape;644;p17"/>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45" name="Google Shape;645;p17"/>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46" name="Google Shape;646;p17"/>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47" name="Google Shape;647;p17"/>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CUSTOM_4_1_1">
    <p:spTree>
      <p:nvGrpSpPr>
        <p:cNvPr id="1" name=""/>
        <p:cNvGrpSpPr/>
        <p:nvPr/>
      </p:nvGrpSpPr>
      <p:grpSpPr>
        <a:xfrm>
          <a:off x="0" y="0"/>
          <a:ext cx="0" cy="0"/>
          <a:chOff x="0" y="0"/>
          <a:chExt cx="0" cy="0"/>
        </a:xfrm>
      </p:grpSpPr>
      <p:sp>
        <p:nvSpPr>
          <p:cNvPr id="649" name="Google Shape;649;p18"/>
          <p:cNvSpPr/>
          <p:nvPr/>
        </p:nvSpPr>
        <p:spPr>
          <a:xfrm>
            <a:off x="-84239" y="0"/>
            <a:ext cx="8530418" cy="5143637"/>
          </a:xfrm>
          <a:custGeom>
            <a:avLst/>
            <a:rect l="l" t="t" r="r" b="b"/>
            <a:pathLst>
              <a:path w="292413" h="176318">
                <a:moveTo>
                  <a:pt x="2484" y="0"/>
                </a:moveTo>
                <a:lnTo>
                  <a:pt x="0" y="89737"/>
                </a:lnTo>
                <a:cubicBezTo>
                  <a:pt x="0" y="89737"/>
                  <a:pt x="4643" y="88805"/>
                  <a:pt x="11119" y="88805"/>
                </a:cubicBezTo>
                <a:cubicBezTo>
                  <a:pt x="23458" y="88805"/>
                  <a:pt x="42454" y="92186"/>
                  <a:pt x="48682" y="111827"/>
                </a:cubicBezTo>
                <a:cubicBezTo>
                  <a:pt x="58179" y="141779"/>
                  <a:pt x="87955" y="139762"/>
                  <a:pt x="108321" y="144438"/>
                </a:cubicBezTo>
                <a:cubicBezTo>
                  <a:pt x="128688" y="149142"/>
                  <a:pt x="141662" y="176317"/>
                  <a:pt x="141662" y="176317"/>
                </a:cubicBezTo>
                <a:lnTo>
                  <a:pt x="201740" y="176317"/>
                </a:lnTo>
                <a:cubicBezTo>
                  <a:pt x="264068" y="173278"/>
                  <a:pt x="292412" y="101775"/>
                  <a:pt x="284026" y="80211"/>
                </a:cubicBezTo>
                <a:cubicBezTo>
                  <a:pt x="275610" y="58675"/>
                  <a:pt x="262461" y="69253"/>
                  <a:pt x="254133" y="48273"/>
                </a:cubicBezTo>
                <a:cubicBezTo>
                  <a:pt x="245776" y="27292"/>
                  <a:pt x="278883" y="22266"/>
                  <a:pt x="267312" y="0"/>
                </a:cubicBezTo>
                <a:lnTo>
                  <a:pt x="2484"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50" name="Google Shape;650;p18"/>
          <p:cNvSpPr>
            <a:spLocks noGrp="1" noEditPoints="1"/>
          </p:cNvSpPr>
          <p:nvPr>
            <p:ph type="title"/>
          </p:nvPr>
        </p:nvSpPr>
        <p:spPr>
          <a:xfrm>
            <a:off x="1114363" y="1574163"/>
            <a:ext cx="3352200" cy="1055700"/>
          </a:xfrm>
        </p:spPr>
        <p:txBody>
          <a:bodyPr wrap="square" lIns="91425" tIns="91425" rIns="91425" bIns="91425" anchor="b">
            <a:noAutofit/>
          </a:bodyPr>
          <a:lstStyle>
            <a:lvl1pPr algn="r" rtl="0">
              <a:spcBef>
                <a:spcPts val="0"/>
              </a:spcBef>
              <a:spcAft>
                <a:spcPts val="0"/>
              </a:spcAft>
              <a:buClr>
                <a:schemeClr val="dk1"/>
              </a:buClr>
              <a:buSzPts val="2800"/>
              <a:buNone/>
              <a:defRPr>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651" name="Google Shape;651;p18"/>
          <p:cNvSpPr>
            <a:spLocks noGrp="1" noEditPoints="1"/>
          </p:cNvSpPr>
          <p:nvPr>
            <p:ph type="subTitle" idx="1"/>
          </p:nvPr>
        </p:nvSpPr>
        <p:spPr>
          <a:xfrm>
            <a:off x="1114375" y="2562538"/>
            <a:ext cx="3352200" cy="1006800"/>
          </a:xfrm>
        </p:spPr>
        <p:txBody>
          <a:bodyPr wrap="square" lIns="91425" tIns="91425" rIns="91425" bIns="91425" anchor="t">
            <a:noAutofit/>
          </a:bodyPr>
          <a:lstStyle>
            <a:lvl1pPr algn="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grpSp>
        <p:nvGrpSpPr>
          <p:cNvPr id="652" name="Google Shape;652;p18"/>
          <p:cNvGrpSpPr/>
          <p:nvPr/>
        </p:nvGrpSpPr>
        <p:grpSpPr>
          <a:xfrm>
            <a:off x="6465582" y="4593150"/>
            <a:ext cx="235120" cy="260745"/>
            <a:chOff x="3435832" y="2826538"/>
            <a:chExt cx="235120" cy="260745"/>
          </a:xfrm>
        </p:grpSpPr>
        <p:sp>
          <p:nvSpPr>
            <p:cNvPr id="653" name="Google Shape;653;p18"/>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54" name="Google Shape;654;p18"/>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55" name="Google Shape;655;p18"/>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56" name="Google Shape;656;p18"/>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657" name="Google Shape;657;p18"/>
          <p:cNvSpPr/>
          <p:nvPr/>
        </p:nvSpPr>
        <p:spPr>
          <a:xfrm>
            <a:off x="4955524" y="453927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58" name="Google Shape;658;p18"/>
          <p:cNvSpPr/>
          <p:nvPr/>
        </p:nvSpPr>
        <p:spPr>
          <a:xfrm>
            <a:off x="8600611" y="1085155"/>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659" name="Google Shape;659;p18"/>
          <p:cNvGrpSpPr/>
          <p:nvPr/>
        </p:nvGrpSpPr>
        <p:grpSpPr>
          <a:xfrm>
            <a:off x="1666844" y="409125"/>
            <a:ext cx="235120" cy="260745"/>
            <a:chOff x="3435832" y="2826538"/>
            <a:chExt cx="235120" cy="260745"/>
          </a:xfrm>
        </p:grpSpPr>
        <p:sp>
          <p:nvSpPr>
            <p:cNvPr id="660" name="Google Shape;660;p18"/>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61" name="Google Shape;661;p18"/>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62" name="Google Shape;662;p18"/>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63" name="Google Shape;663;p18"/>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664" name="Google Shape;664;p18"/>
          <p:cNvSpPr/>
          <p:nvPr/>
        </p:nvSpPr>
        <p:spPr>
          <a:xfrm>
            <a:off x="4717124" y="185054"/>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665" name="Google Shape;665;p18"/>
          <p:cNvGrpSpPr/>
          <p:nvPr/>
        </p:nvGrpSpPr>
        <p:grpSpPr>
          <a:xfrm>
            <a:off x="6071673" y="409125"/>
            <a:ext cx="235091" cy="260745"/>
            <a:chOff x="6220823" y="3735125"/>
            <a:chExt cx="235091" cy="260745"/>
          </a:xfrm>
        </p:grpSpPr>
        <p:sp>
          <p:nvSpPr>
            <p:cNvPr id="666" name="Google Shape;666;p18"/>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67" name="Google Shape;667;p18"/>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68" name="Google Shape;668;p18"/>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69" name="Google Shape;669;p18"/>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670" name="Google Shape;670;p18"/>
          <p:cNvGrpSpPr/>
          <p:nvPr/>
        </p:nvGrpSpPr>
        <p:grpSpPr>
          <a:xfrm rot="1757539">
            <a:off x="7854358" y="367708"/>
            <a:ext cx="723555" cy="452889"/>
            <a:chOff x="4424715" y="3893690"/>
            <a:chExt cx="519458" cy="325140"/>
          </a:xfrm>
        </p:grpSpPr>
        <p:sp>
          <p:nvSpPr>
            <p:cNvPr id="671" name="Google Shape;671;p18"/>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72" name="Google Shape;672;p18"/>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73" name="Google Shape;673;p18"/>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74" name="Google Shape;674;p18"/>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675" name="Google Shape;675;p18"/>
          <p:cNvGrpSpPr/>
          <p:nvPr/>
        </p:nvGrpSpPr>
        <p:grpSpPr>
          <a:xfrm>
            <a:off x="8687598" y="3070875"/>
            <a:ext cx="235091" cy="260745"/>
            <a:chOff x="6220823" y="3735125"/>
            <a:chExt cx="235091" cy="260745"/>
          </a:xfrm>
        </p:grpSpPr>
        <p:sp>
          <p:nvSpPr>
            <p:cNvPr id="676" name="Google Shape;676;p18"/>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77" name="Google Shape;677;p18"/>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78" name="Google Shape;678;p18"/>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679" name="Google Shape;679;p18"/>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680" name="Google Shape;680;p18"/>
          <p:cNvGrpSpPr/>
          <p:nvPr/>
        </p:nvGrpSpPr>
        <p:grpSpPr>
          <a:xfrm>
            <a:off x="526374" y="4298446"/>
            <a:ext cx="686300" cy="480006"/>
            <a:chOff x="445162" y="252583"/>
            <a:chExt cx="686300" cy="480006"/>
          </a:xfrm>
        </p:grpSpPr>
        <p:grpSp>
          <p:nvGrpSpPr>
            <p:cNvPr id="681" name="Google Shape;681;p18"/>
            <p:cNvGrpSpPr/>
            <p:nvPr/>
          </p:nvGrpSpPr>
          <p:grpSpPr>
            <a:xfrm rot="1198428">
              <a:off x="454235" y="576296"/>
              <a:ext cx="306690" cy="107134"/>
              <a:chOff x="3474428" y="4144771"/>
              <a:chExt cx="277663" cy="97014"/>
            </a:xfrm>
          </p:grpSpPr>
          <p:sp>
            <p:nvSpPr>
              <p:cNvPr id="682" name="Google Shape;682;p18"/>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83" name="Google Shape;683;p18"/>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684" name="Google Shape;684;p18"/>
            <p:cNvGrpSpPr/>
            <p:nvPr/>
          </p:nvGrpSpPr>
          <p:grpSpPr>
            <a:xfrm rot="2700000">
              <a:off x="712536" y="382239"/>
              <a:ext cx="428762" cy="149779"/>
              <a:chOff x="3474428" y="4144771"/>
              <a:chExt cx="277663" cy="97014"/>
            </a:xfrm>
          </p:grpSpPr>
          <p:sp>
            <p:nvSpPr>
              <p:cNvPr id="685" name="Google Shape;685;p18"/>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686" name="Google Shape;686;p18"/>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sp>
        <p:nvSpPr>
          <p:cNvPr id="687" name="Google Shape;687;p18"/>
          <p:cNvSpPr>
            <a:spLocks noGrp="1" noEditPoints="1"/>
          </p:cNvSpPr>
          <p:nvPr>
            <p:ph type="pic" idx="2"/>
          </p:nvPr>
        </p:nvSpPr>
        <p:spPr>
          <a:xfrm>
            <a:off x="4964538" y="1039188"/>
            <a:ext cx="3065100" cy="3065100"/>
          </a:xfrm>
          <a:noFill/>
          <a:ln>
            <a:noFill/>
          </a:ln>
        </p:spPr>
        <p:txBody>
          <a:bodyPr/>
          <a:lstStyle/>
          <a:p>
            <a:pPr lvl="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CUSTOM_1_1">
    <p:spTree>
      <p:nvGrpSpPr>
        <p:cNvPr id="1" name=""/>
        <p:cNvGrpSpPr/>
        <p:nvPr/>
      </p:nvGrpSpPr>
      <p:grpSpPr>
        <a:xfrm>
          <a:off x="0" y="0"/>
          <a:ext cx="0" cy="0"/>
          <a:chOff x="0" y="0"/>
          <a:chExt cx="0" cy="0"/>
        </a:xfrm>
      </p:grpSpPr>
      <p:sp>
        <p:nvSpPr>
          <p:cNvPr id="765" name="Google Shape;765;p20"/>
          <p:cNvSpPr/>
          <p:nvPr/>
        </p:nvSpPr>
        <p:spPr>
          <a:xfrm rot="10800000" flipH="1">
            <a:off x="-459837" y="-840950"/>
            <a:ext cx="10486973" cy="5984453"/>
          </a:xfrm>
          <a:custGeom>
            <a:avLst/>
            <a:rect l="l" t="t" r="r" b="b"/>
            <a:pathLst>
              <a:path w="131461" h="75019">
                <a:moveTo>
                  <a:pt x="5362" y="0"/>
                </a:moveTo>
                <a:lnTo>
                  <a:pt x="5048" y="12038"/>
                </a:lnTo>
                <a:cubicBezTo>
                  <a:pt x="5048" y="12038"/>
                  <a:pt x="1" y="56506"/>
                  <a:pt x="24475" y="56506"/>
                </a:cubicBezTo>
                <a:cubicBezTo>
                  <a:pt x="24788" y="56506"/>
                  <a:pt x="25106" y="56499"/>
                  <a:pt x="25430" y="56484"/>
                </a:cubicBezTo>
                <a:cubicBezTo>
                  <a:pt x="37427" y="55937"/>
                  <a:pt x="39186" y="41954"/>
                  <a:pt x="50975" y="41954"/>
                </a:cubicBezTo>
                <a:cubicBezTo>
                  <a:pt x="52448" y="41954"/>
                  <a:pt x="54077" y="42172"/>
                  <a:pt x="55902" y="42661"/>
                </a:cubicBezTo>
                <a:cubicBezTo>
                  <a:pt x="62474" y="44433"/>
                  <a:pt x="70629" y="56409"/>
                  <a:pt x="75832" y="65167"/>
                </a:cubicBezTo>
                <a:cubicBezTo>
                  <a:pt x="79312" y="71010"/>
                  <a:pt x="85570" y="74642"/>
                  <a:pt x="92368" y="74780"/>
                </a:cubicBezTo>
                <a:lnTo>
                  <a:pt x="103967" y="75019"/>
                </a:lnTo>
                <a:cubicBezTo>
                  <a:pt x="130782" y="73712"/>
                  <a:pt x="131461" y="45652"/>
                  <a:pt x="124864" y="37635"/>
                </a:cubicBezTo>
                <a:cubicBezTo>
                  <a:pt x="118267" y="29631"/>
                  <a:pt x="101579" y="25421"/>
                  <a:pt x="102873" y="20520"/>
                </a:cubicBezTo>
                <a:cubicBezTo>
                  <a:pt x="104293" y="15117"/>
                  <a:pt x="124210" y="9575"/>
                  <a:pt x="119247" y="0"/>
                </a:cubicBezTo>
                <a:lnTo>
                  <a:pt x="5362"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766" name="Google Shape;766;p20"/>
          <p:cNvSpPr>
            <a:spLocks noGrp="1" noEditPoints="1"/>
          </p:cNvSpPr>
          <p:nvPr>
            <p:ph type="title"/>
          </p:nvPr>
        </p:nvSpPr>
        <p:spPr>
          <a:xfrm>
            <a:off x="722375" y="539500"/>
            <a:ext cx="7699200" cy="572700"/>
          </a:xfrm>
        </p:spPr>
        <p:txBody>
          <a:bodyPr wrap="square" lIns="91425" tIns="91425" rIns="91425" bIns="91425" anchor="t">
            <a:noAutofit/>
          </a:bodyPr>
          <a:lstStyle>
            <a:lvl1pPr rtl="0">
              <a:spcBef>
                <a:spcPts val="0"/>
              </a:spcBef>
              <a:spcAft>
                <a:spcPts val="0"/>
              </a:spcAft>
              <a:buClr>
                <a:schemeClr val="dk1"/>
              </a:buClr>
              <a:buSzPts val="2800"/>
              <a:buNone/>
              <a:defRPr>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67" name="Google Shape;767;p20"/>
          <p:cNvSpPr>
            <a:spLocks noGrp="1" noEditPoints="1"/>
          </p:cNvSpPr>
          <p:nvPr>
            <p:ph type="title" idx="2"/>
          </p:nvPr>
        </p:nvSpPr>
        <p:spPr>
          <a:xfrm>
            <a:off x="1604888" y="1858922"/>
            <a:ext cx="24927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768" name="Google Shape;768;p20"/>
          <p:cNvSpPr>
            <a:spLocks noGrp="1" noEditPoints="1"/>
          </p:cNvSpPr>
          <p:nvPr>
            <p:ph type="subTitle" idx="1"/>
          </p:nvPr>
        </p:nvSpPr>
        <p:spPr>
          <a:xfrm>
            <a:off x="1604888" y="2206667"/>
            <a:ext cx="24927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769" name="Google Shape;769;p20"/>
          <p:cNvSpPr>
            <a:spLocks noGrp="1" noEditPoints="1"/>
          </p:cNvSpPr>
          <p:nvPr>
            <p:ph type="title" idx="3"/>
          </p:nvPr>
        </p:nvSpPr>
        <p:spPr>
          <a:xfrm>
            <a:off x="5046412" y="1858922"/>
            <a:ext cx="24927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770" name="Google Shape;770;p20"/>
          <p:cNvSpPr>
            <a:spLocks noGrp="1" noEditPoints="1"/>
          </p:cNvSpPr>
          <p:nvPr>
            <p:ph type="subTitle" idx="4"/>
          </p:nvPr>
        </p:nvSpPr>
        <p:spPr>
          <a:xfrm>
            <a:off x="5046404" y="2206667"/>
            <a:ext cx="24927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771" name="Google Shape;771;p20"/>
          <p:cNvSpPr>
            <a:spLocks noGrp="1" noEditPoints="1"/>
          </p:cNvSpPr>
          <p:nvPr>
            <p:ph type="title" idx="5"/>
          </p:nvPr>
        </p:nvSpPr>
        <p:spPr>
          <a:xfrm>
            <a:off x="1604888" y="3581625"/>
            <a:ext cx="24927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772" name="Google Shape;772;p20"/>
          <p:cNvSpPr>
            <a:spLocks noGrp="1" noEditPoints="1"/>
          </p:cNvSpPr>
          <p:nvPr>
            <p:ph type="subTitle" idx="6"/>
          </p:nvPr>
        </p:nvSpPr>
        <p:spPr>
          <a:xfrm>
            <a:off x="1604888" y="3929370"/>
            <a:ext cx="24927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773" name="Google Shape;773;p20"/>
          <p:cNvSpPr>
            <a:spLocks noGrp="1" noEditPoints="1"/>
          </p:cNvSpPr>
          <p:nvPr>
            <p:ph type="title" idx="7"/>
          </p:nvPr>
        </p:nvSpPr>
        <p:spPr>
          <a:xfrm>
            <a:off x="5046412" y="3581625"/>
            <a:ext cx="24927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774" name="Google Shape;774;p20"/>
          <p:cNvSpPr>
            <a:spLocks noGrp="1" noEditPoints="1"/>
          </p:cNvSpPr>
          <p:nvPr>
            <p:ph type="subTitle" idx="8"/>
          </p:nvPr>
        </p:nvSpPr>
        <p:spPr>
          <a:xfrm>
            <a:off x="5046404" y="3929370"/>
            <a:ext cx="24927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grpSp>
        <p:nvGrpSpPr>
          <p:cNvPr id="775" name="Google Shape;775;p20"/>
          <p:cNvGrpSpPr/>
          <p:nvPr/>
        </p:nvGrpSpPr>
        <p:grpSpPr>
          <a:xfrm>
            <a:off x="2558882" y="158238"/>
            <a:ext cx="235120" cy="260745"/>
            <a:chOff x="3435832" y="2826538"/>
            <a:chExt cx="235120" cy="260745"/>
          </a:xfrm>
        </p:grpSpPr>
        <p:sp>
          <p:nvSpPr>
            <p:cNvPr id="776" name="Google Shape;776;p20"/>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777" name="Google Shape;777;p20"/>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778" name="Google Shape;778;p20"/>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779" name="Google Shape;779;p20"/>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780" name="Google Shape;780;p20"/>
          <p:cNvSpPr/>
          <p:nvPr/>
        </p:nvSpPr>
        <p:spPr>
          <a:xfrm>
            <a:off x="296099" y="3775955"/>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781" name="Google Shape;781;p20"/>
          <p:cNvSpPr/>
          <p:nvPr/>
        </p:nvSpPr>
        <p:spPr>
          <a:xfrm>
            <a:off x="666911" y="197172"/>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782" name="Google Shape;782;p20"/>
          <p:cNvGrpSpPr/>
          <p:nvPr/>
        </p:nvGrpSpPr>
        <p:grpSpPr>
          <a:xfrm>
            <a:off x="383069" y="1744338"/>
            <a:ext cx="235120" cy="260745"/>
            <a:chOff x="3435832" y="2826538"/>
            <a:chExt cx="235120" cy="260745"/>
          </a:xfrm>
        </p:grpSpPr>
        <p:sp>
          <p:nvSpPr>
            <p:cNvPr id="783" name="Google Shape;783;p20"/>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784" name="Google Shape;784;p20"/>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785" name="Google Shape;785;p20"/>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786" name="Google Shape;786;p20"/>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787" name="Google Shape;787;p20"/>
          <p:cNvGrpSpPr/>
          <p:nvPr/>
        </p:nvGrpSpPr>
        <p:grpSpPr>
          <a:xfrm>
            <a:off x="157487" y="4608571"/>
            <a:ext cx="686300" cy="480006"/>
            <a:chOff x="445162" y="252583"/>
            <a:chExt cx="686300" cy="480006"/>
          </a:xfrm>
        </p:grpSpPr>
        <p:grpSp>
          <p:nvGrpSpPr>
            <p:cNvPr id="788" name="Google Shape;788;p20"/>
            <p:cNvGrpSpPr/>
            <p:nvPr/>
          </p:nvGrpSpPr>
          <p:grpSpPr>
            <a:xfrm rot="1198428">
              <a:off x="454235" y="576296"/>
              <a:ext cx="306690" cy="107134"/>
              <a:chOff x="3474428" y="4144771"/>
              <a:chExt cx="277663" cy="97014"/>
            </a:xfrm>
          </p:grpSpPr>
          <p:sp>
            <p:nvSpPr>
              <p:cNvPr id="789" name="Google Shape;789;p20"/>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790" name="Google Shape;790;p20"/>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791" name="Google Shape;791;p20"/>
            <p:cNvGrpSpPr/>
            <p:nvPr/>
          </p:nvGrpSpPr>
          <p:grpSpPr>
            <a:xfrm rot="2700000">
              <a:off x="712536" y="382239"/>
              <a:ext cx="428762" cy="149779"/>
              <a:chOff x="3474428" y="4144771"/>
              <a:chExt cx="277663" cy="97014"/>
            </a:xfrm>
          </p:grpSpPr>
          <p:sp>
            <p:nvSpPr>
              <p:cNvPr id="792" name="Google Shape;792;p20"/>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793" name="Google Shape;793;p20"/>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794" name="Google Shape;794;p20"/>
          <p:cNvGrpSpPr/>
          <p:nvPr/>
        </p:nvGrpSpPr>
        <p:grpSpPr>
          <a:xfrm>
            <a:off x="6022273" y="158237"/>
            <a:ext cx="235091" cy="260745"/>
            <a:chOff x="6220823" y="3735125"/>
            <a:chExt cx="235091" cy="260745"/>
          </a:xfrm>
        </p:grpSpPr>
        <p:sp>
          <p:nvSpPr>
            <p:cNvPr id="795" name="Google Shape;795;p20"/>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796" name="Google Shape;796;p20"/>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797" name="Google Shape;797;p20"/>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798" name="Google Shape;798;p20"/>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799" name="Google Shape;799;p20"/>
          <p:cNvGrpSpPr/>
          <p:nvPr/>
        </p:nvGrpSpPr>
        <p:grpSpPr>
          <a:xfrm rot="1757539">
            <a:off x="8226612" y="3361058"/>
            <a:ext cx="723555" cy="452889"/>
            <a:chOff x="4424715" y="3893690"/>
            <a:chExt cx="519458" cy="325140"/>
          </a:xfrm>
        </p:grpSpPr>
        <p:sp>
          <p:nvSpPr>
            <p:cNvPr id="800" name="Google Shape;800;p20"/>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01" name="Google Shape;801;p20"/>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02" name="Google Shape;802;p20"/>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03" name="Google Shape;803;p20"/>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sp>
        <p:nvSpPr>
          <p:cNvPr id="804" name="Google Shape;804;p20"/>
          <p:cNvSpPr/>
          <p:nvPr/>
        </p:nvSpPr>
        <p:spPr>
          <a:xfrm>
            <a:off x="7223520" y="4668676"/>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05" name="Google Shape;805;p20"/>
          <p:cNvSpPr/>
          <p:nvPr/>
        </p:nvSpPr>
        <p:spPr>
          <a:xfrm>
            <a:off x="7170363" y="153356"/>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06" name="Google Shape;806;p20"/>
          <p:cNvSpPr/>
          <p:nvPr/>
        </p:nvSpPr>
        <p:spPr>
          <a:xfrm>
            <a:off x="8601861" y="539498"/>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807" name="Google Shape;807;p20"/>
          <p:cNvGrpSpPr/>
          <p:nvPr/>
        </p:nvGrpSpPr>
        <p:grpSpPr>
          <a:xfrm>
            <a:off x="8654823" y="1563800"/>
            <a:ext cx="235091" cy="260745"/>
            <a:chOff x="6220823" y="3735125"/>
            <a:chExt cx="235091" cy="260745"/>
          </a:xfrm>
        </p:grpSpPr>
        <p:sp>
          <p:nvSpPr>
            <p:cNvPr id="808" name="Google Shape;808;p20"/>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09" name="Google Shape;809;p20"/>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10" name="Google Shape;810;p20"/>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11" name="Google Shape;811;p20"/>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USTOM_1_1_1">
    <p:spTree>
      <p:nvGrpSpPr>
        <p:cNvPr id="1" name=""/>
        <p:cNvGrpSpPr/>
        <p:nvPr/>
      </p:nvGrpSpPr>
      <p:grpSpPr>
        <a:xfrm>
          <a:off x="0" y="0"/>
          <a:ext cx="0" cy="0"/>
          <a:chOff x="0" y="0"/>
          <a:chExt cx="0" cy="0"/>
        </a:xfrm>
      </p:grpSpPr>
      <p:sp>
        <p:nvSpPr>
          <p:cNvPr id="813" name="Google Shape;813;p21"/>
          <p:cNvSpPr/>
          <p:nvPr/>
        </p:nvSpPr>
        <p:spPr>
          <a:xfrm rot="10800000" flipH="1">
            <a:off x="-620850" y="-455550"/>
            <a:ext cx="10131838" cy="5599055"/>
          </a:xfrm>
          <a:custGeom>
            <a:avLst/>
            <a:rect l="l" t="t" r="r" b="b"/>
            <a:pathLst>
              <a:path w="126112" h="69692">
                <a:moveTo>
                  <a:pt x="2727" y="1"/>
                </a:moveTo>
                <a:lnTo>
                  <a:pt x="2802" y="11800"/>
                </a:lnTo>
                <a:cubicBezTo>
                  <a:pt x="9425" y="16324"/>
                  <a:pt x="0" y="43969"/>
                  <a:pt x="8256" y="50780"/>
                </a:cubicBezTo>
                <a:cubicBezTo>
                  <a:pt x="10339" y="52499"/>
                  <a:pt x="12708" y="53099"/>
                  <a:pt x="15222" y="53099"/>
                </a:cubicBezTo>
                <a:cubicBezTo>
                  <a:pt x="20998" y="53099"/>
                  <a:pt x="27546" y="49938"/>
                  <a:pt x="33187" y="49938"/>
                </a:cubicBezTo>
                <a:cubicBezTo>
                  <a:pt x="35355" y="49938"/>
                  <a:pt x="37389" y="50405"/>
                  <a:pt x="39193" y="51697"/>
                </a:cubicBezTo>
                <a:cubicBezTo>
                  <a:pt x="47738" y="57804"/>
                  <a:pt x="48065" y="69692"/>
                  <a:pt x="48065" y="69692"/>
                </a:cubicBezTo>
                <a:lnTo>
                  <a:pt x="79329" y="69692"/>
                </a:lnTo>
                <a:cubicBezTo>
                  <a:pt x="79329" y="69692"/>
                  <a:pt x="79668" y="61272"/>
                  <a:pt x="89042" y="61260"/>
                </a:cubicBezTo>
                <a:cubicBezTo>
                  <a:pt x="98429" y="61260"/>
                  <a:pt x="113860" y="55429"/>
                  <a:pt x="113860" y="44472"/>
                </a:cubicBezTo>
                <a:cubicBezTo>
                  <a:pt x="113860" y="36455"/>
                  <a:pt x="103179" y="14778"/>
                  <a:pt x="126112" y="11172"/>
                </a:cubicBezTo>
                <a:lnTo>
                  <a:pt x="126036" y="1"/>
                </a:lnTo>
                <a:lnTo>
                  <a:pt x="2727" y="1"/>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14" name="Google Shape;814;p21"/>
          <p:cNvSpPr>
            <a:spLocks noGrp="1" noEditPoints="1"/>
          </p:cNvSpPr>
          <p:nvPr>
            <p:ph type="title"/>
          </p:nvPr>
        </p:nvSpPr>
        <p:spPr>
          <a:xfrm>
            <a:off x="722375" y="539500"/>
            <a:ext cx="7699200" cy="572700"/>
          </a:xfrm>
        </p:spPr>
        <p:txBody>
          <a:bodyPr wrap="square" lIns="91425" tIns="91425" rIns="91425" bIns="91425" anchor="t">
            <a:noAutofit/>
          </a:bodyPr>
          <a:lstStyle>
            <a:lvl1pPr rtl="0">
              <a:spcBef>
                <a:spcPts val="0"/>
              </a:spcBef>
              <a:spcAft>
                <a:spcPts val="0"/>
              </a:spcAft>
              <a:buClr>
                <a:schemeClr val="dk1"/>
              </a:buClr>
              <a:buSzPts val="2800"/>
              <a:buNone/>
              <a:defRPr>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815" name="Google Shape;815;p21"/>
          <p:cNvSpPr>
            <a:spLocks noGrp="1" noEditPoints="1"/>
          </p:cNvSpPr>
          <p:nvPr>
            <p:ph type="title" idx="2"/>
          </p:nvPr>
        </p:nvSpPr>
        <p:spPr>
          <a:xfrm>
            <a:off x="908225" y="1871275"/>
            <a:ext cx="21210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816" name="Google Shape;816;p21"/>
          <p:cNvSpPr>
            <a:spLocks noGrp="1" noEditPoints="1"/>
          </p:cNvSpPr>
          <p:nvPr>
            <p:ph type="subTitle" idx="1"/>
          </p:nvPr>
        </p:nvSpPr>
        <p:spPr>
          <a:xfrm>
            <a:off x="908225" y="2219020"/>
            <a:ext cx="21210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817" name="Google Shape;817;p21"/>
          <p:cNvSpPr>
            <a:spLocks noGrp="1" noEditPoints="1"/>
          </p:cNvSpPr>
          <p:nvPr>
            <p:ph type="title" idx="3"/>
          </p:nvPr>
        </p:nvSpPr>
        <p:spPr>
          <a:xfrm>
            <a:off x="3511532" y="1871275"/>
            <a:ext cx="21210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818" name="Google Shape;818;p21"/>
          <p:cNvSpPr>
            <a:spLocks noGrp="1" noEditPoints="1"/>
          </p:cNvSpPr>
          <p:nvPr>
            <p:ph type="subTitle" idx="4"/>
          </p:nvPr>
        </p:nvSpPr>
        <p:spPr>
          <a:xfrm>
            <a:off x="3511525" y="2219020"/>
            <a:ext cx="21210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819" name="Google Shape;819;p21"/>
          <p:cNvSpPr>
            <a:spLocks noGrp="1" noEditPoints="1"/>
          </p:cNvSpPr>
          <p:nvPr>
            <p:ph type="title" idx="5"/>
          </p:nvPr>
        </p:nvSpPr>
        <p:spPr>
          <a:xfrm>
            <a:off x="6114838" y="1871275"/>
            <a:ext cx="21210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820" name="Google Shape;820;p21"/>
          <p:cNvSpPr>
            <a:spLocks noGrp="1" noEditPoints="1"/>
          </p:cNvSpPr>
          <p:nvPr>
            <p:ph type="subTitle" idx="6"/>
          </p:nvPr>
        </p:nvSpPr>
        <p:spPr>
          <a:xfrm>
            <a:off x="6114825" y="2219020"/>
            <a:ext cx="21210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821" name="Google Shape;821;p21"/>
          <p:cNvSpPr>
            <a:spLocks noGrp="1" noEditPoints="1"/>
          </p:cNvSpPr>
          <p:nvPr>
            <p:ph type="title" idx="7"/>
          </p:nvPr>
        </p:nvSpPr>
        <p:spPr>
          <a:xfrm>
            <a:off x="908225" y="3581628"/>
            <a:ext cx="21210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822" name="Google Shape;822;p21"/>
          <p:cNvSpPr>
            <a:spLocks noGrp="1" noEditPoints="1"/>
          </p:cNvSpPr>
          <p:nvPr>
            <p:ph type="subTitle" idx="8"/>
          </p:nvPr>
        </p:nvSpPr>
        <p:spPr>
          <a:xfrm>
            <a:off x="908225" y="3929374"/>
            <a:ext cx="21210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823" name="Google Shape;823;p21"/>
          <p:cNvSpPr>
            <a:spLocks noGrp="1" noEditPoints="1"/>
          </p:cNvSpPr>
          <p:nvPr>
            <p:ph type="title" idx="9"/>
          </p:nvPr>
        </p:nvSpPr>
        <p:spPr>
          <a:xfrm>
            <a:off x="3511532" y="3581629"/>
            <a:ext cx="21210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824" name="Google Shape;824;p21"/>
          <p:cNvSpPr>
            <a:spLocks noGrp="1" noEditPoints="1"/>
          </p:cNvSpPr>
          <p:nvPr>
            <p:ph type="subTitle" idx="13"/>
          </p:nvPr>
        </p:nvSpPr>
        <p:spPr>
          <a:xfrm>
            <a:off x="3511525" y="3929375"/>
            <a:ext cx="21210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825" name="Google Shape;825;p21"/>
          <p:cNvSpPr>
            <a:spLocks noGrp="1" noEditPoints="1"/>
          </p:cNvSpPr>
          <p:nvPr>
            <p:ph type="title" idx="14"/>
          </p:nvPr>
        </p:nvSpPr>
        <p:spPr>
          <a:xfrm>
            <a:off x="6114838" y="3581628"/>
            <a:ext cx="2121000" cy="4509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826" name="Google Shape;826;p21"/>
          <p:cNvSpPr>
            <a:spLocks noGrp="1" noEditPoints="1"/>
          </p:cNvSpPr>
          <p:nvPr>
            <p:ph type="subTitle" idx="15"/>
          </p:nvPr>
        </p:nvSpPr>
        <p:spPr>
          <a:xfrm>
            <a:off x="6114825" y="3929374"/>
            <a:ext cx="2121000" cy="6792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grpSp>
        <p:nvGrpSpPr>
          <p:cNvPr id="827" name="Google Shape;827;p21"/>
          <p:cNvGrpSpPr/>
          <p:nvPr/>
        </p:nvGrpSpPr>
        <p:grpSpPr>
          <a:xfrm>
            <a:off x="2558882" y="158238"/>
            <a:ext cx="235120" cy="260745"/>
            <a:chOff x="3435832" y="2826538"/>
            <a:chExt cx="235120" cy="260745"/>
          </a:xfrm>
        </p:grpSpPr>
        <p:sp>
          <p:nvSpPr>
            <p:cNvPr id="828" name="Google Shape;828;p21"/>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29" name="Google Shape;829;p21"/>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30" name="Google Shape;830;p21"/>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31" name="Google Shape;831;p21"/>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832" name="Google Shape;832;p21"/>
          <p:cNvSpPr/>
          <p:nvPr/>
        </p:nvSpPr>
        <p:spPr>
          <a:xfrm>
            <a:off x="270111" y="3678792"/>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33" name="Google Shape;833;p21"/>
          <p:cNvSpPr/>
          <p:nvPr/>
        </p:nvSpPr>
        <p:spPr>
          <a:xfrm>
            <a:off x="172186" y="386972"/>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834" name="Google Shape;834;p21"/>
          <p:cNvGrpSpPr/>
          <p:nvPr/>
        </p:nvGrpSpPr>
        <p:grpSpPr>
          <a:xfrm>
            <a:off x="214144" y="2568738"/>
            <a:ext cx="235120" cy="260745"/>
            <a:chOff x="3435832" y="2826538"/>
            <a:chExt cx="235120" cy="260745"/>
          </a:xfrm>
        </p:grpSpPr>
        <p:sp>
          <p:nvSpPr>
            <p:cNvPr id="835" name="Google Shape;835;p21"/>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36" name="Google Shape;836;p21"/>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37" name="Google Shape;837;p21"/>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38" name="Google Shape;838;p21"/>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839" name="Google Shape;839;p21"/>
          <p:cNvGrpSpPr/>
          <p:nvPr/>
        </p:nvGrpSpPr>
        <p:grpSpPr>
          <a:xfrm>
            <a:off x="131500" y="4499971"/>
            <a:ext cx="686300" cy="480006"/>
            <a:chOff x="445162" y="252583"/>
            <a:chExt cx="686300" cy="480006"/>
          </a:xfrm>
        </p:grpSpPr>
        <p:grpSp>
          <p:nvGrpSpPr>
            <p:cNvPr id="840" name="Google Shape;840;p21"/>
            <p:cNvGrpSpPr/>
            <p:nvPr/>
          </p:nvGrpSpPr>
          <p:grpSpPr>
            <a:xfrm rot="1198428">
              <a:off x="454235" y="576296"/>
              <a:ext cx="306690" cy="107134"/>
              <a:chOff x="3474428" y="4144771"/>
              <a:chExt cx="277663" cy="97014"/>
            </a:xfrm>
          </p:grpSpPr>
          <p:sp>
            <p:nvSpPr>
              <p:cNvPr id="841" name="Google Shape;841;p21"/>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42" name="Google Shape;842;p21"/>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843" name="Google Shape;843;p21"/>
            <p:cNvGrpSpPr/>
            <p:nvPr/>
          </p:nvGrpSpPr>
          <p:grpSpPr>
            <a:xfrm rot="2700000">
              <a:off x="712536" y="382239"/>
              <a:ext cx="428762" cy="149779"/>
              <a:chOff x="3474428" y="4144771"/>
              <a:chExt cx="277663" cy="97014"/>
            </a:xfrm>
          </p:grpSpPr>
          <p:sp>
            <p:nvSpPr>
              <p:cNvPr id="844" name="Google Shape;844;p21"/>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45" name="Google Shape;845;p21"/>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846" name="Google Shape;846;p21"/>
          <p:cNvGrpSpPr/>
          <p:nvPr/>
        </p:nvGrpSpPr>
        <p:grpSpPr>
          <a:xfrm>
            <a:off x="3149823" y="4762162"/>
            <a:ext cx="235091" cy="260745"/>
            <a:chOff x="6220823" y="3735125"/>
            <a:chExt cx="235091" cy="260745"/>
          </a:xfrm>
        </p:grpSpPr>
        <p:sp>
          <p:nvSpPr>
            <p:cNvPr id="847" name="Google Shape;847;p21"/>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48" name="Google Shape;848;p21"/>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49" name="Google Shape;849;p21"/>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50" name="Google Shape;850;p21"/>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851" name="Google Shape;851;p21"/>
          <p:cNvGrpSpPr/>
          <p:nvPr/>
        </p:nvGrpSpPr>
        <p:grpSpPr>
          <a:xfrm rot="1757539">
            <a:off x="8304087" y="313058"/>
            <a:ext cx="723555" cy="452889"/>
            <a:chOff x="4424715" y="3893690"/>
            <a:chExt cx="519458" cy="325140"/>
          </a:xfrm>
        </p:grpSpPr>
        <p:sp>
          <p:nvSpPr>
            <p:cNvPr id="852" name="Google Shape;852;p21"/>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53" name="Google Shape;853;p21"/>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54" name="Google Shape;854;p21"/>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55" name="Google Shape;855;p21"/>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sp>
        <p:nvSpPr>
          <p:cNvPr id="856" name="Google Shape;856;p21"/>
          <p:cNvSpPr/>
          <p:nvPr/>
        </p:nvSpPr>
        <p:spPr>
          <a:xfrm>
            <a:off x="6297970" y="4715926"/>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57" name="Google Shape;857;p21"/>
          <p:cNvSpPr/>
          <p:nvPr/>
        </p:nvSpPr>
        <p:spPr>
          <a:xfrm>
            <a:off x="7138438" y="116456"/>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58" name="Google Shape;858;p21"/>
          <p:cNvSpPr/>
          <p:nvPr/>
        </p:nvSpPr>
        <p:spPr>
          <a:xfrm>
            <a:off x="8530061" y="298567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859" name="Google Shape;859;p21"/>
          <p:cNvGrpSpPr/>
          <p:nvPr/>
        </p:nvGrpSpPr>
        <p:grpSpPr>
          <a:xfrm>
            <a:off x="8654823" y="1563800"/>
            <a:ext cx="235091" cy="260745"/>
            <a:chOff x="6220823" y="3735125"/>
            <a:chExt cx="235091" cy="260745"/>
          </a:xfrm>
        </p:grpSpPr>
        <p:sp>
          <p:nvSpPr>
            <p:cNvPr id="860" name="Google Shape;860;p21"/>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61" name="Google Shape;861;p21"/>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62" name="Google Shape;862;p21"/>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63" name="Google Shape;863;p21"/>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CUSTOM_5">
    <p:spTree>
      <p:nvGrpSpPr>
        <p:cNvPr id="1" name=""/>
        <p:cNvGrpSpPr/>
        <p:nvPr/>
      </p:nvGrpSpPr>
      <p:grpSpPr>
        <a:xfrm>
          <a:off x="0" y="0"/>
          <a:ext cx="0" cy="0"/>
          <a:chOff x="0" y="0"/>
          <a:chExt cx="0" cy="0"/>
        </a:xfrm>
      </p:grpSpPr>
      <p:sp>
        <p:nvSpPr>
          <p:cNvPr id="865" name="Google Shape;865;p22"/>
          <p:cNvSpPr/>
          <p:nvPr/>
        </p:nvSpPr>
        <p:spPr>
          <a:xfrm>
            <a:off x="-204600" y="0"/>
            <a:ext cx="9348559" cy="5143396"/>
          </a:xfrm>
          <a:custGeom>
            <a:avLst/>
            <a:rect l="l" t="t" r="r" b="b"/>
            <a:pathLst>
              <a:path w="161189" h="89121">
                <a:moveTo>
                  <a:pt x="3488" y="0"/>
                </a:moveTo>
                <a:lnTo>
                  <a:pt x="3488" y="36179"/>
                </a:lnTo>
                <a:cubicBezTo>
                  <a:pt x="11958" y="41981"/>
                  <a:pt x="0" y="56237"/>
                  <a:pt x="10560" y="64948"/>
                </a:cubicBezTo>
                <a:cubicBezTo>
                  <a:pt x="21698" y="74142"/>
                  <a:pt x="39201" y="67777"/>
                  <a:pt x="50130" y="75588"/>
                </a:cubicBezTo>
                <a:cubicBezTo>
                  <a:pt x="61059" y="83415"/>
                  <a:pt x="61477" y="89121"/>
                  <a:pt x="61477" y="89121"/>
                </a:cubicBezTo>
                <a:lnTo>
                  <a:pt x="101464" y="89121"/>
                </a:lnTo>
                <a:cubicBezTo>
                  <a:pt x="101464" y="89121"/>
                  <a:pt x="101898" y="78369"/>
                  <a:pt x="113888" y="78352"/>
                </a:cubicBezTo>
                <a:cubicBezTo>
                  <a:pt x="125894" y="78352"/>
                  <a:pt x="133512" y="77083"/>
                  <a:pt x="139716" y="64514"/>
                </a:cubicBezTo>
                <a:cubicBezTo>
                  <a:pt x="144233" y="55385"/>
                  <a:pt x="156255" y="62441"/>
                  <a:pt x="161189" y="50049"/>
                </a:cubicBezTo>
                <a:lnTo>
                  <a:pt x="161189" y="0"/>
                </a:lnTo>
                <a:lnTo>
                  <a:pt x="3488"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66" name="Google Shape;866;p22"/>
          <p:cNvSpPr>
            <a:spLocks noGrp="1" noEditPoints="1"/>
          </p:cNvSpPr>
          <p:nvPr>
            <p:ph type="subTitle" idx="1"/>
          </p:nvPr>
        </p:nvSpPr>
        <p:spPr>
          <a:xfrm>
            <a:off x="2637550" y="1256350"/>
            <a:ext cx="3868800" cy="3597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867" name="Google Shape;867;p22"/>
          <p:cNvSpPr>
            <a:spLocks noGrp="1" noEditPoints="1"/>
          </p:cNvSpPr>
          <p:nvPr>
            <p:ph type="title" hasCustomPrompt="1"/>
          </p:nvPr>
        </p:nvSpPr>
        <p:spPr>
          <a:xfrm>
            <a:off x="2637756" y="727450"/>
            <a:ext cx="3868800" cy="528900"/>
          </a:xfrm>
        </p:spPr>
        <p:txBody>
          <a:bodyPr wrap="square" lIns="91425" tIns="91425" rIns="91425" bIns="91425" anchor="b">
            <a:noAutofit/>
          </a:bodyPr>
          <a:lstStyle>
            <a:lvl1pPr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868" name="Google Shape;868;p22"/>
          <p:cNvSpPr>
            <a:spLocks noGrp="1" noEditPoints="1"/>
          </p:cNvSpPr>
          <p:nvPr>
            <p:ph type="subTitle" idx="2"/>
          </p:nvPr>
        </p:nvSpPr>
        <p:spPr>
          <a:xfrm>
            <a:off x="2637550" y="2656350"/>
            <a:ext cx="3868800" cy="3597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869" name="Google Shape;869;p22"/>
          <p:cNvSpPr>
            <a:spLocks noGrp="1" noEditPoints="1"/>
          </p:cNvSpPr>
          <p:nvPr>
            <p:ph type="title" idx="3" hasCustomPrompt="1"/>
          </p:nvPr>
        </p:nvSpPr>
        <p:spPr>
          <a:xfrm>
            <a:off x="2637756" y="2127450"/>
            <a:ext cx="3868800" cy="528900"/>
          </a:xfrm>
        </p:spPr>
        <p:txBody>
          <a:bodyPr wrap="square" lIns="91425" tIns="91425" rIns="91425" bIns="91425" anchor="b">
            <a:noAutofit/>
          </a:bodyPr>
          <a:lstStyle>
            <a:lvl1pPr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870" name="Google Shape;870;p22"/>
          <p:cNvSpPr>
            <a:spLocks noGrp="1" noEditPoints="1"/>
          </p:cNvSpPr>
          <p:nvPr>
            <p:ph type="subTitle" idx="4"/>
          </p:nvPr>
        </p:nvSpPr>
        <p:spPr>
          <a:xfrm>
            <a:off x="2637550" y="4056350"/>
            <a:ext cx="3868800" cy="3597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871" name="Google Shape;871;p22"/>
          <p:cNvSpPr>
            <a:spLocks noGrp="1" noEditPoints="1"/>
          </p:cNvSpPr>
          <p:nvPr>
            <p:ph type="title" idx="5" hasCustomPrompt="1"/>
          </p:nvPr>
        </p:nvSpPr>
        <p:spPr>
          <a:xfrm>
            <a:off x="2637756" y="3527450"/>
            <a:ext cx="3868800" cy="528900"/>
          </a:xfrm>
        </p:spPr>
        <p:txBody>
          <a:bodyPr wrap="square" lIns="91425" tIns="91425" rIns="91425" bIns="91425" anchor="b">
            <a:noAutofit/>
          </a:bodyPr>
          <a:lstStyle>
            <a:lvl1pPr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grpSp>
        <p:nvGrpSpPr>
          <p:cNvPr id="872" name="Google Shape;872;p22"/>
          <p:cNvGrpSpPr/>
          <p:nvPr/>
        </p:nvGrpSpPr>
        <p:grpSpPr>
          <a:xfrm>
            <a:off x="1619590" y="137625"/>
            <a:ext cx="235120" cy="260745"/>
            <a:chOff x="5244590" y="2613850"/>
            <a:chExt cx="235120" cy="260745"/>
          </a:xfrm>
        </p:grpSpPr>
        <p:sp>
          <p:nvSpPr>
            <p:cNvPr id="873" name="Google Shape;873;p22"/>
            <p:cNvSpPr/>
            <p:nvPr/>
          </p:nvSpPr>
          <p:spPr>
            <a:xfrm>
              <a:off x="5297784" y="2613850"/>
              <a:ext cx="29" cy="141356"/>
            </a:xfrm>
            <a:custGeom>
              <a:avLst/>
              <a:rect l="l" t="t" r="r" b="b"/>
              <a:pathLst>
                <a:path w="1" h="4871" fill="none">
                  <a:moveTo>
                    <a:pt x="0" y="4870"/>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74" name="Google Shape;874;p22"/>
            <p:cNvSpPr/>
            <p:nvPr/>
          </p:nvSpPr>
          <p:spPr>
            <a:xfrm>
              <a:off x="5244590" y="2684746"/>
              <a:ext cx="106387" cy="29"/>
            </a:xfrm>
            <a:custGeom>
              <a:avLst/>
              <a:rect l="l" t="t" r="r" b="b"/>
              <a:pathLst>
                <a:path w="3666" h="1" fill="none">
                  <a:moveTo>
                    <a:pt x="1" y="0"/>
                  </a:moveTo>
                  <a:lnTo>
                    <a:pt x="3665"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75" name="Google Shape;875;p22"/>
            <p:cNvSpPr/>
            <p:nvPr/>
          </p:nvSpPr>
          <p:spPr>
            <a:xfrm>
              <a:off x="5439111" y="2767308"/>
              <a:ext cx="29" cy="107287"/>
            </a:xfrm>
            <a:custGeom>
              <a:avLst/>
              <a:rect l="l" t="t" r="r" b="b"/>
              <a:pathLst>
                <a:path w="1" h="3697" fill="none">
                  <a:moveTo>
                    <a:pt x="0" y="3697"/>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76" name="Google Shape;876;p22"/>
            <p:cNvSpPr/>
            <p:nvPr/>
          </p:nvSpPr>
          <p:spPr>
            <a:xfrm>
              <a:off x="5398048" y="2820937"/>
              <a:ext cx="81662" cy="29"/>
            </a:xfrm>
            <a:custGeom>
              <a:avLst/>
              <a:rect l="l" t="t" r="r" b="b"/>
              <a:pathLst>
                <a:path w="2814" h="1" fill="none">
                  <a:moveTo>
                    <a:pt x="1" y="0"/>
                  </a:moveTo>
                  <a:lnTo>
                    <a:pt x="2813"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877" name="Google Shape;877;p22"/>
          <p:cNvGrpSpPr/>
          <p:nvPr/>
        </p:nvGrpSpPr>
        <p:grpSpPr>
          <a:xfrm>
            <a:off x="8673748" y="3994375"/>
            <a:ext cx="235091" cy="260745"/>
            <a:chOff x="6220823" y="3735125"/>
            <a:chExt cx="235091" cy="260745"/>
          </a:xfrm>
        </p:grpSpPr>
        <p:sp>
          <p:nvSpPr>
            <p:cNvPr id="878" name="Google Shape;878;p22"/>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79" name="Google Shape;879;p22"/>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80" name="Google Shape;880;p22"/>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81" name="Google Shape;881;p22"/>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882" name="Google Shape;882;p22"/>
          <p:cNvSpPr/>
          <p:nvPr/>
        </p:nvSpPr>
        <p:spPr>
          <a:xfrm>
            <a:off x="8560945" y="886251"/>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83" name="Google Shape;883;p22"/>
          <p:cNvSpPr/>
          <p:nvPr/>
        </p:nvSpPr>
        <p:spPr>
          <a:xfrm>
            <a:off x="147413" y="3617231"/>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84" name="Google Shape;884;p22"/>
          <p:cNvSpPr/>
          <p:nvPr/>
        </p:nvSpPr>
        <p:spPr>
          <a:xfrm>
            <a:off x="4045649" y="83748"/>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885" name="Google Shape;885;p22"/>
          <p:cNvGrpSpPr/>
          <p:nvPr/>
        </p:nvGrpSpPr>
        <p:grpSpPr>
          <a:xfrm>
            <a:off x="333344" y="1285563"/>
            <a:ext cx="235120" cy="260745"/>
            <a:chOff x="3435832" y="2826538"/>
            <a:chExt cx="235120" cy="260745"/>
          </a:xfrm>
        </p:grpSpPr>
        <p:sp>
          <p:nvSpPr>
            <p:cNvPr id="886" name="Google Shape;886;p22"/>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87" name="Google Shape;887;p22"/>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88" name="Google Shape;888;p22"/>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89" name="Google Shape;889;p22"/>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890" name="Google Shape;890;p22"/>
          <p:cNvGrpSpPr/>
          <p:nvPr/>
        </p:nvGrpSpPr>
        <p:grpSpPr>
          <a:xfrm rot="-6052265" flipH="1">
            <a:off x="351450" y="270336"/>
            <a:ext cx="723551" cy="452887"/>
            <a:chOff x="4424715" y="3893690"/>
            <a:chExt cx="519458" cy="325140"/>
          </a:xfrm>
        </p:grpSpPr>
        <p:sp>
          <p:nvSpPr>
            <p:cNvPr id="891" name="Google Shape;891;p22"/>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92" name="Google Shape;892;p22"/>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93" name="Google Shape;893;p22"/>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894" name="Google Shape;894;p22"/>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895" name="Google Shape;895;p22"/>
          <p:cNvGrpSpPr/>
          <p:nvPr/>
        </p:nvGrpSpPr>
        <p:grpSpPr>
          <a:xfrm>
            <a:off x="6846348" y="98800"/>
            <a:ext cx="235091" cy="260745"/>
            <a:chOff x="6220823" y="3735125"/>
            <a:chExt cx="235091" cy="260745"/>
          </a:xfrm>
        </p:grpSpPr>
        <p:sp>
          <p:nvSpPr>
            <p:cNvPr id="896" name="Google Shape;896;p22"/>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97" name="Google Shape;897;p22"/>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98" name="Google Shape;898;p22"/>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899" name="Google Shape;899;p22"/>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900" name="Google Shape;900;p22"/>
          <p:cNvGrpSpPr/>
          <p:nvPr/>
        </p:nvGrpSpPr>
        <p:grpSpPr>
          <a:xfrm>
            <a:off x="3484665" y="4770375"/>
            <a:ext cx="235120" cy="260745"/>
            <a:chOff x="5244590" y="2613850"/>
            <a:chExt cx="235120" cy="260745"/>
          </a:xfrm>
        </p:grpSpPr>
        <p:sp>
          <p:nvSpPr>
            <p:cNvPr id="901" name="Google Shape;901;p22"/>
            <p:cNvSpPr/>
            <p:nvPr/>
          </p:nvSpPr>
          <p:spPr>
            <a:xfrm>
              <a:off x="5297784" y="2613850"/>
              <a:ext cx="29" cy="141356"/>
            </a:xfrm>
            <a:custGeom>
              <a:avLst/>
              <a:rect l="l" t="t" r="r" b="b"/>
              <a:pathLst>
                <a:path w="1" h="4871" fill="none">
                  <a:moveTo>
                    <a:pt x="0" y="4870"/>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02" name="Google Shape;902;p22"/>
            <p:cNvSpPr/>
            <p:nvPr/>
          </p:nvSpPr>
          <p:spPr>
            <a:xfrm>
              <a:off x="5244590" y="2684746"/>
              <a:ext cx="106387" cy="29"/>
            </a:xfrm>
            <a:custGeom>
              <a:avLst/>
              <a:rect l="l" t="t" r="r" b="b"/>
              <a:pathLst>
                <a:path w="3666" h="1" fill="none">
                  <a:moveTo>
                    <a:pt x="1" y="0"/>
                  </a:moveTo>
                  <a:lnTo>
                    <a:pt x="3665"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03" name="Google Shape;903;p22"/>
            <p:cNvSpPr/>
            <p:nvPr/>
          </p:nvSpPr>
          <p:spPr>
            <a:xfrm>
              <a:off x="5439111" y="2767308"/>
              <a:ext cx="29" cy="107287"/>
            </a:xfrm>
            <a:custGeom>
              <a:avLst/>
              <a:rect l="l" t="t" r="r" b="b"/>
              <a:pathLst>
                <a:path w="1" h="3697" fill="none">
                  <a:moveTo>
                    <a:pt x="0" y="3697"/>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04" name="Google Shape;904;p22"/>
            <p:cNvSpPr/>
            <p:nvPr/>
          </p:nvSpPr>
          <p:spPr>
            <a:xfrm>
              <a:off x="5398048" y="2820937"/>
              <a:ext cx="81662" cy="29"/>
            </a:xfrm>
            <a:custGeom>
              <a:avLst/>
              <a:rect l="l" t="t" r="r" b="b"/>
              <a:pathLst>
                <a:path w="2814" h="1" fill="none">
                  <a:moveTo>
                    <a:pt x="1" y="0"/>
                  </a:moveTo>
                  <a:lnTo>
                    <a:pt x="2813"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CUSTOM_7">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CUSTOM_7_1">
    <p:spTree>
      <p:nvGrpSpPr>
        <p:cNvPr id="1" name=""/>
        <p:cNvGrpSpPr/>
        <p:nvPr/>
      </p:nvGrpSpPr>
      <p:grpSpPr>
        <a:xfrm>
          <a:off x="0" y="0"/>
          <a:ext cx="0" cy="0"/>
          <a:chOff x="0" y="0"/>
          <a:chExt cx="0" cy="0"/>
        </a:xfrm>
      </p:grpSpPr>
      <p:sp>
        <p:nvSpPr>
          <p:cNvPr id="944" name="Google Shape;944;p25"/>
          <p:cNvSpPr/>
          <p:nvPr/>
        </p:nvSpPr>
        <p:spPr>
          <a:xfrm>
            <a:off x="-204600" y="0"/>
            <a:ext cx="9348559" cy="5143396"/>
          </a:xfrm>
          <a:custGeom>
            <a:avLst/>
            <a:rect l="l" t="t" r="r" b="b"/>
            <a:pathLst>
              <a:path w="161189" h="89121">
                <a:moveTo>
                  <a:pt x="3488" y="0"/>
                </a:moveTo>
                <a:lnTo>
                  <a:pt x="3488" y="36179"/>
                </a:lnTo>
                <a:cubicBezTo>
                  <a:pt x="11958" y="41981"/>
                  <a:pt x="0" y="56237"/>
                  <a:pt x="10560" y="64948"/>
                </a:cubicBezTo>
                <a:cubicBezTo>
                  <a:pt x="21698" y="74142"/>
                  <a:pt x="39201" y="67777"/>
                  <a:pt x="50130" y="75588"/>
                </a:cubicBezTo>
                <a:cubicBezTo>
                  <a:pt x="61059" y="83415"/>
                  <a:pt x="61477" y="89121"/>
                  <a:pt x="61477" y="89121"/>
                </a:cubicBezTo>
                <a:lnTo>
                  <a:pt x="101464" y="89121"/>
                </a:lnTo>
                <a:cubicBezTo>
                  <a:pt x="101464" y="89121"/>
                  <a:pt x="101898" y="78369"/>
                  <a:pt x="113888" y="78352"/>
                </a:cubicBezTo>
                <a:cubicBezTo>
                  <a:pt x="125894" y="78352"/>
                  <a:pt x="133512" y="77083"/>
                  <a:pt x="139716" y="64514"/>
                </a:cubicBezTo>
                <a:cubicBezTo>
                  <a:pt x="144233" y="55385"/>
                  <a:pt x="156255" y="62441"/>
                  <a:pt x="161189" y="50049"/>
                </a:cubicBezTo>
                <a:lnTo>
                  <a:pt x="161189" y="0"/>
                </a:lnTo>
                <a:lnTo>
                  <a:pt x="3488"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945" name="Google Shape;945;p25"/>
          <p:cNvGrpSpPr/>
          <p:nvPr/>
        </p:nvGrpSpPr>
        <p:grpSpPr>
          <a:xfrm>
            <a:off x="165757" y="4206988"/>
            <a:ext cx="235120" cy="260745"/>
            <a:chOff x="3435832" y="2826538"/>
            <a:chExt cx="235120" cy="260745"/>
          </a:xfrm>
        </p:grpSpPr>
        <p:sp>
          <p:nvSpPr>
            <p:cNvPr id="946" name="Google Shape;946;p25"/>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47" name="Google Shape;947;p25"/>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48" name="Google Shape;948;p25"/>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49" name="Google Shape;949;p25"/>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950" name="Google Shape;950;p25"/>
          <p:cNvSpPr/>
          <p:nvPr/>
        </p:nvSpPr>
        <p:spPr>
          <a:xfrm>
            <a:off x="8276299" y="223154"/>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51" name="Google Shape;951;p25"/>
          <p:cNvSpPr/>
          <p:nvPr/>
        </p:nvSpPr>
        <p:spPr>
          <a:xfrm>
            <a:off x="231413" y="3018406"/>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52" name="Google Shape;952;p25"/>
          <p:cNvSpPr/>
          <p:nvPr/>
        </p:nvSpPr>
        <p:spPr>
          <a:xfrm>
            <a:off x="2937633" y="165675"/>
            <a:ext cx="554137" cy="170115"/>
          </a:xfrm>
          <a:custGeom>
            <a:avLst/>
            <a:rect l="l" t="t" r="r" b="b"/>
            <a:pathLst>
              <a:path w="19095" h="5862">
                <a:moveTo>
                  <a:pt x="17440" y="0"/>
                </a:moveTo>
                <a:cubicBezTo>
                  <a:pt x="16234" y="0"/>
                  <a:pt x="14542" y="135"/>
                  <a:pt x="12955" y="735"/>
                </a:cubicBezTo>
                <a:cubicBezTo>
                  <a:pt x="10062" y="1812"/>
                  <a:pt x="9082" y="3290"/>
                  <a:pt x="9082" y="3290"/>
                </a:cubicBezTo>
                <a:cubicBezTo>
                  <a:pt x="9082" y="3290"/>
                  <a:pt x="8179" y="1915"/>
                  <a:pt x="6089" y="1915"/>
                </a:cubicBezTo>
                <a:cubicBezTo>
                  <a:pt x="5931" y="1915"/>
                  <a:pt x="5766" y="1923"/>
                  <a:pt x="5594" y="1940"/>
                </a:cubicBezTo>
                <a:cubicBezTo>
                  <a:pt x="3135" y="2181"/>
                  <a:pt x="1" y="3724"/>
                  <a:pt x="1" y="3724"/>
                </a:cubicBezTo>
                <a:lnTo>
                  <a:pt x="2090" y="3419"/>
                </a:lnTo>
                <a:cubicBezTo>
                  <a:pt x="3364" y="3154"/>
                  <a:pt x="4350" y="3040"/>
                  <a:pt x="5133" y="3040"/>
                </a:cubicBezTo>
                <a:cubicBezTo>
                  <a:pt x="7105" y="3040"/>
                  <a:pt x="7787" y="3766"/>
                  <a:pt x="8535" y="4640"/>
                </a:cubicBezTo>
                <a:lnTo>
                  <a:pt x="9580" y="5862"/>
                </a:lnTo>
                <a:cubicBezTo>
                  <a:pt x="9580" y="5862"/>
                  <a:pt x="9451" y="3467"/>
                  <a:pt x="12280" y="2069"/>
                </a:cubicBezTo>
                <a:cubicBezTo>
                  <a:pt x="15109" y="654"/>
                  <a:pt x="19095" y="92"/>
                  <a:pt x="19095" y="92"/>
                </a:cubicBezTo>
                <a:cubicBezTo>
                  <a:pt x="19095" y="92"/>
                  <a:pt x="18433" y="0"/>
                  <a:pt x="17440"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953" name="Google Shape;953;p25"/>
          <p:cNvGrpSpPr/>
          <p:nvPr/>
        </p:nvGrpSpPr>
        <p:grpSpPr>
          <a:xfrm>
            <a:off x="1695169" y="196338"/>
            <a:ext cx="235120" cy="260745"/>
            <a:chOff x="3435832" y="2826538"/>
            <a:chExt cx="235120" cy="260745"/>
          </a:xfrm>
        </p:grpSpPr>
        <p:sp>
          <p:nvSpPr>
            <p:cNvPr id="954" name="Google Shape;954;p25"/>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55" name="Google Shape;955;p25"/>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56" name="Google Shape;956;p25"/>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57" name="Google Shape;957;p25"/>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958" name="Google Shape;958;p25"/>
          <p:cNvGrpSpPr/>
          <p:nvPr/>
        </p:nvGrpSpPr>
        <p:grpSpPr>
          <a:xfrm>
            <a:off x="953562" y="4467721"/>
            <a:ext cx="686300" cy="480006"/>
            <a:chOff x="445162" y="252583"/>
            <a:chExt cx="686300" cy="480006"/>
          </a:xfrm>
        </p:grpSpPr>
        <p:grpSp>
          <p:nvGrpSpPr>
            <p:cNvPr id="959" name="Google Shape;959;p25"/>
            <p:cNvGrpSpPr/>
            <p:nvPr/>
          </p:nvGrpSpPr>
          <p:grpSpPr>
            <a:xfrm rot="1198428">
              <a:off x="454235" y="576296"/>
              <a:ext cx="306690" cy="107134"/>
              <a:chOff x="3474428" y="4144771"/>
              <a:chExt cx="277663" cy="97014"/>
            </a:xfrm>
          </p:grpSpPr>
          <p:sp>
            <p:nvSpPr>
              <p:cNvPr id="960" name="Google Shape;960;p25"/>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61" name="Google Shape;961;p25"/>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962" name="Google Shape;962;p25"/>
            <p:cNvGrpSpPr/>
            <p:nvPr/>
          </p:nvGrpSpPr>
          <p:grpSpPr>
            <a:xfrm rot="2700000">
              <a:off x="712536" y="382239"/>
              <a:ext cx="428762" cy="149779"/>
              <a:chOff x="3474428" y="4144771"/>
              <a:chExt cx="277663" cy="97014"/>
            </a:xfrm>
          </p:grpSpPr>
          <p:sp>
            <p:nvSpPr>
              <p:cNvPr id="963" name="Google Shape;963;p25"/>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64" name="Google Shape;964;p25"/>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965" name="Google Shape;965;p25"/>
          <p:cNvGrpSpPr/>
          <p:nvPr/>
        </p:nvGrpSpPr>
        <p:grpSpPr>
          <a:xfrm>
            <a:off x="6707032" y="4802613"/>
            <a:ext cx="235120" cy="260745"/>
            <a:chOff x="3435832" y="2826538"/>
            <a:chExt cx="235120" cy="260745"/>
          </a:xfrm>
        </p:grpSpPr>
        <p:sp>
          <p:nvSpPr>
            <p:cNvPr id="966" name="Google Shape;966;p25"/>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67" name="Google Shape;967;p25"/>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68" name="Google Shape;968;p25"/>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69" name="Google Shape;969;p25"/>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970" name="Google Shape;970;p25"/>
          <p:cNvSpPr/>
          <p:nvPr/>
        </p:nvSpPr>
        <p:spPr>
          <a:xfrm>
            <a:off x="8532345" y="1981151"/>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971" name="Google Shape;971;p25"/>
          <p:cNvGrpSpPr/>
          <p:nvPr/>
        </p:nvGrpSpPr>
        <p:grpSpPr>
          <a:xfrm rot="1757539">
            <a:off x="8287062" y="3548683"/>
            <a:ext cx="723555" cy="452889"/>
            <a:chOff x="4424715" y="3893690"/>
            <a:chExt cx="519458" cy="325140"/>
          </a:xfrm>
        </p:grpSpPr>
        <p:sp>
          <p:nvSpPr>
            <p:cNvPr id="972" name="Google Shape;972;p25"/>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73" name="Google Shape;973;p25"/>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74" name="Google Shape;974;p25"/>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75" name="Google Shape;975;p25"/>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976" name="Google Shape;976;p25"/>
          <p:cNvGrpSpPr/>
          <p:nvPr/>
        </p:nvGrpSpPr>
        <p:grpSpPr>
          <a:xfrm>
            <a:off x="8571382" y="856713"/>
            <a:ext cx="235120" cy="260745"/>
            <a:chOff x="3435832" y="2826538"/>
            <a:chExt cx="235120" cy="260745"/>
          </a:xfrm>
        </p:grpSpPr>
        <p:sp>
          <p:nvSpPr>
            <p:cNvPr id="977" name="Google Shape;977;p25"/>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78" name="Google Shape;978;p25"/>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79" name="Google Shape;979;p25"/>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80" name="Google Shape;980;p25"/>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981" name="Google Shape;981;p25"/>
          <p:cNvGrpSpPr/>
          <p:nvPr/>
        </p:nvGrpSpPr>
        <p:grpSpPr>
          <a:xfrm>
            <a:off x="5228157" y="120363"/>
            <a:ext cx="235120" cy="260745"/>
            <a:chOff x="3435832" y="2826538"/>
            <a:chExt cx="235120" cy="260745"/>
          </a:xfrm>
        </p:grpSpPr>
        <p:sp>
          <p:nvSpPr>
            <p:cNvPr id="982" name="Google Shape;982;p25"/>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83" name="Google Shape;983;p25"/>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84" name="Google Shape;984;p25"/>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85" name="Google Shape;985;p25"/>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986" name="Google Shape;986;p25"/>
          <p:cNvGrpSpPr/>
          <p:nvPr/>
        </p:nvGrpSpPr>
        <p:grpSpPr>
          <a:xfrm rot="8100000" flipH="1">
            <a:off x="292051" y="648090"/>
            <a:ext cx="943083" cy="1535316"/>
            <a:chOff x="6580875" y="1266425"/>
            <a:chExt cx="476125" cy="775175"/>
          </a:xfrm>
        </p:grpSpPr>
        <p:sp>
          <p:nvSpPr>
            <p:cNvPr id="987" name="Google Shape;987;p25"/>
            <p:cNvSpPr/>
            <p:nvPr/>
          </p:nvSpPr>
          <p:spPr>
            <a:xfrm>
              <a:off x="6739150" y="1266425"/>
              <a:ext cx="98575" cy="233750"/>
            </a:xfrm>
            <a:custGeom>
              <a:avLst/>
              <a:rect l="l" t="t" r="r" b="b"/>
              <a:pathLst>
                <a:path w="3943" h="9350">
                  <a:moveTo>
                    <a:pt x="2196" y="0"/>
                  </a:moveTo>
                  <a:cubicBezTo>
                    <a:pt x="2196" y="1"/>
                    <a:pt x="0" y="3224"/>
                    <a:pt x="0" y="5946"/>
                  </a:cubicBezTo>
                  <a:cubicBezTo>
                    <a:pt x="0" y="8668"/>
                    <a:pt x="1349" y="9349"/>
                    <a:pt x="1349" y="9349"/>
                  </a:cubicBezTo>
                  <a:cubicBezTo>
                    <a:pt x="3943" y="7757"/>
                    <a:pt x="2196" y="1"/>
                    <a:pt x="219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88" name="Google Shape;988;p25"/>
            <p:cNvSpPr/>
            <p:nvPr/>
          </p:nvSpPr>
          <p:spPr>
            <a:xfrm>
              <a:off x="6808500" y="1383275"/>
              <a:ext cx="116875" cy="228300"/>
            </a:xfrm>
            <a:custGeom>
              <a:avLst/>
              <a:rect l="l" t="t" r="r" b="b"/>
              <a:pathLst>
                <a:path w="4675" h="9132">
                  <a:moveTo>
                    <a:pt x="4379" y="1"/>
                  </a:moveTo>
                  <a:lnTo>
                    <a:pt x="4379" y="1"/>
                  </a:lnTo>
                  <a:cubicBezTo>
                    <a:pt x="1913" y="1876"/>
                    <a:pt x="167" y="4572"/>
                    <a:pt x="0" y="9131"/>
                  </a:cubicBezTo>
                  <a:cubicBezTo>
                    <a:pt x="4674" y="8322"/>
                    <a:pt x="4379" y="1"/>
                    <a:pt x="4379"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89" name="Google Shape;989;p25"/>
            <p:cNvSpPr/>
            <p:nvPr/>
          </p:nvSpPr>
          <p:spPr>
            <a:xfrm>
              <a:off x="6590175" y="1486325"/>
              <a:ext cx="169225" cy="136800"/>
            </a:xfrm>
            <a:custGeom>
              <a:avLst/>
              <a:rect l="l" t="t" r="r" b="b"/>
              <a:pathLst>
                <a:path w="6769" h="5472">
                  <a:moveTo>
                    <a:pt x="1" y="1"/>
                  </a:moveTo>
                  <a:cubicBezTo>
                    <a:pt x="913" y="3057"/>
                    <a:pt x="2556" y="5446"/>
                    <a:pt x="6768" y="5471"/>
                  </a:cubicBezTo>
                  <a:cubicBezTo>
                    <a:pt x="6768" y="5471"/>
                    <a:pt x="6101" y="1003"/>
                    <a:pt x="1"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90" name="Google Shape;990;p25"/>
            <p:cNvSpPr/>
            <p:nvPr/>
          </p:nvSpPr>
          <p:spPr>
            <a:xfrm>
              <a:off x="6839300" y="1520675"/>
              <a:ext cx="145150" cy="199775"/>
            </a:xfrm>
            <a:custGeom>
              <a:avLst/>
              <a:rect l="l" t="t" r="r" b="b"/>
              <a:pathLst>
                <a:path w="5806" h="7991">
                  <a:moveTo>
                    <a:pt x="5805" y="1"/>
                  </a:moveTo>
                  <a:lnTo>
                    <a:pt x="5805" y="1"/>
                  </a:lnTo>
                  <a:cubicBezTo>
                    <a:pt x="2929" y="1735"/>
                    <a:pt x="463" y="3866"/>
                    <a:pt x="1" y="7963"/>
                  </a:cubicBezTo>
                  <a:cubicBezTo>
                    <a:pt x="139" y="7982"/>
                    <a:pt x="275" y="7991"/>
                    <a:pt x="408" y="7991"/>
                  </a:cubicBezTo>
                  <a:cubicBezTo>
                    <a:pt x="4339" y="7991"/>
                    <a:pt x="5805" y="1"/>
                    <a:pt x="5805"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91" name="Google Shape;991;p25"/>
            <p:cNvSpPr/>
            <p:nvPr/>
          </p:nvSpPr>
          <p:spPr>
            <a:xfrm>
              <a:off x="6580875" y="1678950"/>
              <a:ext cx="213200" cy="81450"/>
            </a:xfrm>
            <a:custGeom>
              <a:avLst/>
              <a:rect l="l" t="t" r="r" b="b"/>
              <a:pathLst>
                <a:path w="8528" h="3258">
                  <a:moveTo>
                    <a:pt x="2153" y="0"/>
                  </a:moveTo>
                  <a:cubicBezTo>
                    <a:pt x="1416" y="0"/>
                    <a:pt x="685" y="70"/>
                    <a:pt x="0" y="206"/>
                  </a:cubicBezTo>
                  <a:cubicBezTo>
                    <a:pt x="1676" y="2661"/>
                    <a:pt x="3881" y="3257"/>
                    <a:pt x="5629" y="3257"/>
                  </a:cubicBezTo>
                  <a:cubicBezTo>
                    <a:pt x="7283" y="3257"/>
                    <a:pt x="8527" y="2723"/>
                    <a:pt x="8527" y="2723"/>
                  </a:cubicBezTo>
                  <a:cubicBezTo>
                    <a:pt x="7427" y="863"/>
                    <a:pt x="4747" y="0"/>
                    <a:pt x="2153"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92" name="Google Shape;992;p25"/>
            <p:cNvSpPr/>
            <p:nvPr/>
          </p:nvSpPr>
          <p:spPr>
            <a:xfrm>
              <a:off x="6886175" y="1662275"/>
              <a:ext cx="143525" cy="188725"/>
            </a:xfrm>
            <a:custGeom>
              <a:avLst/>
              <a:rect l="l" t="t" r="r" b="b"/>
              <a:pathLst>
                <a:path w="5741" h="7549">
                  <a:moveTo>
                    <a:pt x="5741" y="0"/>
                  </a:moveTo>
                  <a:cubicBezTo>
                    <a:pt x="232" y="1785"/>
                    <a:pt x="1" y="7512"/>
                    <a:pt x="1" y="7512"/>
                  </a:cubicBezTo>
                  <a:cubicBezTo>
                    <a:pt x="140" y="7537"/>
                    <a:pt x="281" y="7548"/>
                    <a:pt x="423" y="7548"/>
                  </a:cubicBezTo>
                  <a:cubicBezTo>
                    <a:pt x="2694" y="7548"/>
                    <a:pt x="5270" y="4508"/>
                    <a:pt x="5741"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93" name="Google Shape;993;p25"/>
            <p:cNvSpPr/>
            <p:nvPr/>
          </p:nvSpPr>
          <p:spPr>
            <a:xfrm>
              <a:off x="6627100" y="1840125"/>
              <a:ext cx="212225" cy="80850"/>
            </a:xfrm>
            <a:custGeom>
              <a:avLst/>
              <a:rect l="l" t="t" r="r" b="b"/>
              <a:pathLst>
                <a:path w="8489" h="3234">
                  <a:moveTo>
                    <a:pt x="4594" y="0"/>
                  </a:moveTo>
                  <a:cubicBezTo>
                    <a:pt x="3241" y="0"/>
                    <a:pt x="1668" y="287"/>
                    <a:pt x="1" y="809"/>
                  </a:cubicBezTo>
                  <a:cubicBezTo>
                    <a:pt x="1949" y="2575"/>
                    <a:pt x="3842" y="3234"/>
                    <a:pt x="5356" y="3234"/>
                  </a:cubicBezTo>
                  <a:cubicBezTo>
                    <a:pt x="6935" y="3234"/>
                    <a:pt x="8102" y="2517"/>
                    <a:pt x="8489" y="1593"/>
                  </a:cubicBezTo>
                  <a:cubicBezTo>
                    <a:pt x="7760" y="493"/>
                    <a:pt x="6367" y="0"/>
                    <a:pt x="4594"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94" name="Google Shape;994;p25"/>
            <p:cNvSpPr/>
            <p:nvPr/>
          </p:nvSpPr>
          <p:spPr>
            <a:xfrm>
              <a:off x="6719250" y="1960100"/>
              <a:ext cx="160850" cy="81500"/>
            </a:xfrm>
            <a:custGeom>
              <a:avLst/>
              <a:rect l="l" t="t" r="r" b="b"/>
              <a:pathLst>
                <a:path w="6434" h="3260">
                  <a:moveTo>
                    <a:pt x="4606" y="0"/>
                  </a:moveTo>
                  <a:cubicBezTo>
                    <a:pt x="3131" y="0"/>
                    <a:pt x="1591" y="946"/>
                    <a:pt x="0" y="2636"/>
                  </a:cubicBezTo>
                  <a:cubicBezTo>
                    <a:pt x="1134" y="3079"/>
                    <a:pt x="2097" y="3259"/>
                    <a:pt x="2905" y="3259"/>
                  </a:cubicBezTo>
                  <a:cubicBezTo>
                    <a:pt x="5383" y="3259"/>
                    <a:pt x="6405" y="1563"/>
                    <a:pt x="6434" y="518"/>
                  </a:cubicBezTo>
                  <a:cubicBezTo>
                    <a:pt x="5837" y="168"/>
                    <a:pt x="5227" y="0"/>
                    <a:pt x="460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95" name="Google Shape;995;p25"/>
            <p:cNvSpPr/>
            <p:nvPr/>
          </p:nvSpPr>
          <p:spPr>
            <a:xfrm>
              <a:off x="6933050" y="1850075"/>
              <a:ext cx="123950" cy="103300"/>
            </a:xfrm>
            <a:custGeom>
              <a:avLst/>
              <a:rect l="l" t="t" r="r" b="b"/>
              <a:pathLst>
                <a:path w="4958" h="4132">
                  <a:moveTo>
                    <a:pt x="4957" y="0"/>
                  </a:moveTo>
                  <a:lnTo>
                    <a:pt x="4957" y="0"/>
                  </a:lnTo>
                  <a:cubicBezTo>
                    <a:pt x="2376" y="398"/>
                    <a:pt x="155" y="1169"/>
                    <a:pt x="1" y="4033"/>
                  </a:cubicBezTo>
                  <a:cubicBezTo>
                    <a:pt x="285" y="4100"/>
                    <a:pt x="555" y="4131"/>
                    <a:pt x="812" y="4131"/>
                  </a:cubicBezTo>
                  <a:cubicBezTo>
                    <a:pt x="3772" y="4131"/>
                    <a:pt x="4957" y="0"/>
                    <a:pt x="4957"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96" name="Google Shape;996;p25"/>
            <p:cNvSpPr/>
            <p:nvPr/>
          </p:nvSpPr>
          <p:spPr>
            <a:xfrm>
              <a:off x="6739150" y="1266425"/>
              <a:ext cx="234700" cy="773400"/>
            </a:xfrm>
            <a:custGeom>
              <a:avLst/>
              <a:rect l="l" t="t" r="r" b="b"/>
              <a:pathLst>
                <a:path w="9388" h="30936" fill="none">
                  <a:moveTo>
                    <a:pt x="9387" y="30936"/>
                  </a:moveTo>
                  <a:cubicBezTo>
                    <a:pt x="1618" y="23372"/>
                    <a:pt x="0" y="9028"/>
                    <a:pt x="2196" y="0"/>
                  </a:cubicBezTo>
                </a:path>
              </a:pathLst>
            </a:custGeom>
            <a:noFill/>
            <a:ln w="95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97" name="Google Shape;997;p25"/>
            <p:cNvSpPr/>
            <p:nvPr/>
          </p:nvSpPr>
          <p:spPr>
            <a:xfrm>
              <a:off x="6590175" y="1383275"/>
              <a:ext cx="327800" cy="258150"/>
            </a:xfrm>
            <a:custGeom>
              <a:avLst/>
              <a:rect l="l" t="t" r="r" b="b"/>
              <a:pathLst>
                <a:path w="13112" h="10326" fill="none">
                  <a:moveTo>
                    <a:pt x="1" y="4123"/>
                  </a:moveTo>
                  <a:cubicBezTo>
                    <a:pt x="3429" y="7706"/>
                    <a:pt x="6768" y="9593"/>
                    <a:pt x="6768" y="9593"/>
                  </a:cubicBezTo>
                  <a:lnTo>
                    <a:pt x="7873" y="10325"/>
                  </a:lnTo>
                  <a:lnTo>
                    <a:pt x="8733" y="9131"/>
                  </a:lnTo>
                  <a:cubicBezTo>
                    <a:pt x="8733" y="9131"/>
                    <a:pt x="13009" y="2453"/>
                    <a:pt x="13112" y="1"/>
                  </a:cubicBezTo>
                </a:path>
              </a:pathLst>
            </a:custGeom>
            <a:noFill/>
            <a:ln w="95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98" name="Google Shape;998;p25"/>
            <p:cNvSpPr/>
            <p:nvPr/>
          </p:nvSpPr>
          <p:spPr>
            <a:xfrm>
              <a:off x="6580875" y="1520675"/>
              <a:ext cx="403575" cy="230225"/>
            </a:xfrm>
            <a:custGeom>
              <a:avLst/>
              <a:rect l="l" t="t" r="r" b="b"/>
              <a:pathLst>
                <a:path w="16143" h="9209" fill="none">
                  <a:moveTo>
                    <a:pt x="0" y="6537"/>
                  </a:moveTo>
                  <a:cubicBezTo>
                    <a:pt x="2941" y="8874"/>
                    <a:pt x="8527" y="9054"/>
                    <a:pt x="8527" y="9054"/>
                  </a:cubicBezTo>
                  <a:lnTo>
                    <a:pt x="9195" y="9208"/>
                  </a:lnTo>
                  <a:lnTo>
                    <a:pt x="10338" y="7963"/>
                  </a:lnTo>
                  <a:cubicBezTo>
                    <a:pt x="10338" y="7963"/>
                    <a:pt x="15551" y="1259"/>
                    <a:pt x="16142" y="1"/>
                  </a:cubicBezTo>
                </a:path>
              </a:pathLst>
            </a:custGeom>
            <a:noFill/>
            <a:ln w="95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999" name="Google Shape;999;p25"/>
            <p:cNvSpPr/>
            <p:nvPr/>
          </p:nvSpPr>
          <p:spPr>
            <a:xfrm>
              <a:off x="6627100" y="1662275"/>
              <a:ext cx="402600" cy="226350"/>
            </a:xfrm>
            <a:custGeom>
              <a:avLst/>
              <a:rect l="l" t="t" r="r" b="b"/>
              <a:pathLst>
                <a:path w="16104" h="9054" fill="none">
                  <a:moveTo>
                    <a:pt x="1" y="7923"/>
                  </a:moveTo>
                  <a:cubicBezTo>
                    <a:pt x="3172" y="9053"/>
                    <a:pt x="8489" y="8707"/>
                    <a:pt x="8489" y="8707"/>
                  </a:cubicBezTo>
                  <a:lnTo>
                    <a:pt x="9298" y="8642"/>
                  </a:lnTo>
                  <a:lnTo>
                    <a:pt x="10364" y="7512"/>
                  </a:lnTo>
                  <a:cubicBezTo>
                    <a:pt x="10364" y="7512"/>
                    <a:pt x="15115" y="1952"/>
                    <a:pt x="16104" y="0"/>
                  </a:cubicBezTo>
                </a:path>
              </a:pathLst>
            </a:custGeom>
            <a:noFill/>
            <a:ln w="95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00" name="Google Shape;1000;p25"/>
            <p:cNvSpPr/>
            <p:nvPr/>
          </p:nvSpPr>
          <p:spPr>
            <a:xfrm>
              <a:off x="6719250" y="1850075"/>
              <a:ext cx="337750" cy="176900"/>
            </a:xfrm>
            <a:custGeom>
              <a:avLst/>
              <a:rect l="l" t="t" r="r" b="b"/>
              <a:pathLst>
                <a:path w="13510" h="7076" fill="none">
                  <a:moveTo>
                    <a:pt x="0" y="7037"/>
                  </a:moveTo>
                  <a:cubicBezTo>
                    <a:pt x="2517" y="7076"/>
                    <a:pt x="6434" y="4919"/>
                    <a:pt x="6434" y="4919"/>
                  </a:cubicBezTo>
                  <a:lnTo>
                    <a:pt x="7512" y="4405"/>
                  </a:lnTo>
                  <a:lnTo>
                    <a:pt x="8553" y="4033"/>
                  </a:lnTo>
                  <a:cubicBezTo>
                    <a:pt x="8553" y="4033"/>
                    <a:pt x="12392" y="1541"/>
                    <a:pt x="13509" y="0"/>
                  </a:cubicBezTo>
                </a:path>
              </a:pathLst>
            </a:custGeom>
            <a:noFill/>
            <a:ln w="95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001" name="Google Shape;1001;p25"/>
          <p:cNvGrpSpPr/>
          <p:nvPr/>
        </p:nvGrpSpPr>
        <p:grpSpPr>
          <a:xfrm rot="-3780624">
            <a:off x="7521188" y="60781"/>
            <a:ext cx="902233" cy="1852627"/>
            <a:chOff x="4545815" y="3515240"/>
            <a:chExt cx="508456" cy="1044053"/>
          </a:xfrm>
        </p:grpSpPr>
        <p:sp>
          <p:nvSpPr>
            <p:cNvPr id="1002" name="Google Shape;1002;p25"/>
            <p:cNvSpPr/>
            <p:nvPr/>
          </p:nvSpPr>
          <p:spPr>
            <a:xfrm>
              <a:off x="5018808" y="3655524"/>
              <a:ext cx="35462" cy="33315"/>
            </a:xfrm>
            <a:custGeom>
              <a:avLst/>
              <a:rect l="l" t="t" r="r" b="b"/>
              <a:pathLst>
                <a:path w="1222" h="1148">
                  <a:moveTo>
                    <a:pt x="605" y="0"/>
                  </a:moveTo>
                  <a:cubicBezTo>
                    <a:pt x="586" y="0"/>
                    <a:pt x="566" y="1"/>
                    <a:pt x="547" y="3"/>
                  </a:cubicBezTo>
                  <a:cubicBezTo>
                    <a:pt x="225" y="52"/>
                    <a:pt x="0" y="325"/>
                    <a:pt x="48" y="646"/>
                  </a:cubicBezTo>
                  <a:cubicBezTo>
                    <a:pt x="79" y="932"/>
                    <a:pt x="334" y="1148"/>
                    <a:pt x="617" y="1148"/>
                  </a:cubicBezTo>
                  <a:cubicBezTo>
                    <a:pt x="636" y="1148"/>
                    <a:pt x="656" y="1147"/>
                    <a:pt x="675" y="1145"/>
                  </a:cubicBezTo>
                  <a:cubicBezTo>
                    <a:pt x="997" y="1112"/>
                    <a:pt x="1222" y="823"/>
                    <a:pt x="1174" y="502"/>
                  </a:cubicBezTo>
                  <a:cubicBezTo>
                    <a:pt x="1143" y="216"/>
                    <a:pt x="888" y="0"/>
                    <a:pt x="605"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03" name="Google Shape;1003;p25"/>
            <p:cNvSpPr/>
            <p:nvPr/>
          </p:nvSpPr>
          <p:spPr>
            <a:xfrm>
              <a:off x="4786942" y="3548555"/>
              <a:ext cx="58330" cy="157666"/>
            </a:xfrm>
            <a:custGeom>
              <a:avLst/>
              <a:rect l="l" t="t" r="r" b="b"/>
              <a:pathLst>
                <a:path w="2010" h="5433" fill="none">
                  <a:moveTo>
                    <a:pt x="2010" y="0"/>
                  </a:moveTo>
                  <a:cubicBezTo>
                    <a:pt x="1897" y="2090"/>
                    <a:pt x="1" y="5433"/>
                    <a:pt x="1" y="5433"/>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04" name="Google Shape;1004;p25"/>
            <p:cNvSpPr/>
            <p:nvPr/>
          </p:nvSpPr>
          <p:spPr>
            <a:xfrm>
              <a:off x="4850844" y="3654420"/>
              <a:ext cx="168403" cy="117560"/>
            </a:xfrm>
            <a:custGeom>
              <a:avLst/>
              <a:rect l="l" t="t" r="r" b="b"/>
              <a:pathLst>
                <a:path w="5803" h="4051" fill="none">
                  <a:moveTo>
                    <a:pt x="5803" y="483"/>
                  </a:moveTo>
                  <a:cubicBezTo>
                    <a:pt x="4035" y="1"/>
                    <a:pt x="1" y="4051"/>
                    <a:pt x="1" y="4051"/>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05" name="Google Shape;1005;p25"/>
            <p:cNvSpPr/>
            <p:nvPr/>
          </p:nvSpPr>
          <p:spPr>
            <a:xfrm>
              <a:off x="4828934" y="3515240"/>
              <a:ext cx="34998" cy="32967"/>
            </a:xfrm>
            <a:custGeom>
              <a:avLst/>
              <a:rect l="l" t="t" r="r" b="b"/>
              <a:pathLst>
                <a:path w="1206" h="1136">
                  <a:moveTo>
                    <a:pt x="613" y="1"/>
                  </a:moveTo>
                  <a:cubicBezTo>
                    <a:pt x="586" y="1"/>
                    <a:pt x="558" y="3"/>
                    <a:pt x="531" y="7"/>
                  </a:cubicBezTo>
                  <a:cubicBezTo>
                    <a:pt x="209" y="39"/>
                    <a:pt x="0" y="328"/>
                    <a:pt x="32" y="634"/>
                  </a:cubicBezTo>
                  <a:cubicBezTo>
                    <a:pt x="62" y="933"/>
                    <a:pt x="316" y="1135"/>
                    <a:pt x="597" y="1135"/>
                  </a:cubicBezTo>
                  <a:cubicBezTo>
                    <a:pt x="618" y="1135"/>
                    <a:pt x="639" y="1134"/>
                    <a:pt x="659" y="1132"/>
                  </a:cubicBezTo>
                  <a:cubicBezTo>
                    <a:pt x="981" y="1100"/>
                    <a:pt x="1206" y="811"/>
                    <a:pt x="1157" y="505"/>
                  </a:cubicBezTo>
                  <a:cubicBezTo>
                    <a:pt x="1128" y="213"/>
                    <a:pt x="887" y="1"/>
                    <a:pt x="613"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06" name="Google Shape;1006;p25"/>
            <p:cNvSpPr/>
            <p:nvPr/>
          </p:nvSpPr>
          <p:spPr>
            <a:xfrm>
              <a:off x="4669904" y="3529373"/>
              <a:ext cx="360719" cy="336313"/>
            </a:xfrm>
            <a:custGeom>
              <a:avLst/>
              <a:rect l="l" t="t" r="r" b="b"/>
              <a:pathLst>
                <a:path w="12430" h="11589">
                  <a:moveTo>
                    <a:pt x="3058" y="1"/>
                  </a:moveTo>
                  <a:cubicBezTo>
                    <a:pt x="1124" y="1"/>
                    <a:pt x="0" y="8538"/>
                    <a:pt x="2250" y="10947"/>
                  </a:cubicBezTo>
                  <a:cubicBezTo>
                    <a:pt x="2674" y="11398"/>
                    <a:pt x="3296" y="11588"/>
                    <a:pt x="4024" y="11588"/>
                  </a:cubicBezTo>
                  <a:cubicBezTo>
                    <a:pt x="7213" y="11588"/>
                    <a:pt x="12430" y="7950"/>
                    <a:pt x="11893" y="6720"/>
                  </a:cubicBezTo>
                  <a:cubicBezTo>
                    <a:pt x="11765" y="6424"/>
                    <a:pt x="11473" y="6304"/>
                    <a:pt x="11086" y="6304"/>
                  </a:cubicBezTo>
                  <a:cubicBezTo>
                    <a:pt x="9481" y="6304"/>
                    <a:pt x="6236" y="8360"/>
                    <a:pt x="6236" y="8360"/>
                  </a:cubicBezTo>
                  <a:cubicBezTo>
                    <a:pt x="6236" y="8360"/>
                    <a:pt x="9884" y="4101"/>
                    <a:pt x="8647" y="2686"/>
                  </a:cubicBezTo>
                  <a:cubicBezTo>
                    <a:pt x="8489" y="2502"/>
                    <a:pt x="8296" y="2422"/>
                    <a:pt x="8078" y="2422"/>
                  </a:cubicBezTo>
                  <a:cubicBezTo>
                    <a:pt x="6608" y="2422"/>
                    <a:pt x="4034" y="6094"/>
                    <a:pt x="4034" y="6094"/>
                  </a:cubicBezTo>
                  <a:cubicBezTo>
                    <a:pt x="4034" y="6094"/>
                    <a:pt x="5062" y="131"/>
                    <a:pt x="3102" y="2"/>
                  </a:cubicBezTo>
                  <a:cubicBezTo>
                    <a:pt x="3087" y="1"/>
                    <a:pt x="3073" y="1"/>
                    <a:pt x="3058"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07" name="Google Shape;1007;p25"/>
            <p:cNvSpPr/>
            <p:nvPr/>
          </p:nvSpPr>
          <p:spPr>
            <a:xfrm>
              <a:off x="4701594" y="3529431"/>
              <a:ext cx="313474" cy="330248"/>
            </a:xfrm>
            <a:custGeom>
              <a:avLst/>
              <a:rect l="l" t="t" r="r" b="b"/>
              <a:pathLst>
                <a:path w="10802" h="11380" fill="none">
                  <a:moveTo>
                    <a:pt x="10801" y="6718"/>
                  </a:moveTo>
                  <a:cubicBezTo>
                    <a:pt x="8374" y="9338"/>
                    <a:pt x="4035" y="11106"/>
                    <a:pt x="1801" y="11379"/>
                  </a:cubicBezTo>
                  <a:cubicBezTo>
                    <a:pt x="1126" y="10399"/>
                    <a:pt x="1" y="4500"/>
                    <a:pt x="2010" y="0"/>
                  </a:cubicBezTo>
                </a:path>
              </a:pathLst>
            </a:custGeom>
            <a:noFill/>
            <a:ln w="2400"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08" name="Google Shape;1008;p25"/>
            <p:cNvSpPr/>
            <p:nvPr/>
          </p:nvSpPr>
          <p:spPr>
            <a:xfrm>
              <a:off x="4753366" y="3606856"/>
              <a:ext cx="167939" cy="252822"/>
            </a:xfrm>
            <a:custGeom>
              <a:avLst/>
              <a:rect l="l" t="t" r="r" b="b"/>
              <a:pathLst>
                <a:path w="5787" h="8712" fill="none">
                  <a:moveTo>
                    <a:pt x="5787" y="16"/>
                  </a:moveTo>
                  <a:cubicBezTo>
                    <a:pt x="4003" y="3649"/>
                    <a:pt x="1" y="8711"/>
                    <a:pt x="1" y="8711"/>
                  </a:cubicBezTo>
                  <a:cubicBezTo>
                    <a:pt x="1" y="8711"/>
                    <a:pt x="1463" y="4115"/>
                    <a:pt x="4437" y="0"/>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09" name="Google Shape;1009;p25"/>
            <p:cNvSpPr/>
            <p:nvPr/>
          </p:nvSpPr>
          <p:spPr>
            <a:xfrm>
              <a:off x="4738914" y="3550412"/>
              <a:ext cx="240228" cy="309266"/>
            </a:xfrm>
            <a:custGeom>
              <a:avLst/>
              <a:rect l="l" t="t" r="r" b="b"/>
              <a:pathLst>
                <a:path w="8278" h="10657" fill="none">
                  <a:moveTo>
                    <a:pt x="1591" y="0"/>
                  </a:moveTo>
                  <a:cubicBezTo>
                    <a:pt x="0" y="3504"/>
                    <a:pt x="515" y="10656"/>
                    <a:pt x="515" y="10656"/>
                  </a:cubicBezTo>
                  <a:cubicBezTo>
                    <a:pt x="515" y="10656"/>
                    <a:pt x="6510" y="7378"/>
                    <a:pt x="8278" y="5626"/>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10" name="Google Shape;1010;p25"/>
            <p:cNvSpPr/>
            <p:nvPr/>
          </p:nvSpPr>
          <p:spPr>
            <a:xfrm>
              <a:off x="4545815" y="3859650"/>
              <a:ext cx="208044" cy="699643"/>
            </a:xfrm>
            <a:custGeom>
              <a:avLst/>
              <a:rect l="l" t="t" r="r" b="b"/>
              <a:pathLst>
                <a:path w="7169" h="24109" fill="none">
                  <a:moveTo>
                    <a:pt x="7169" y="0"/>
                  </a:moveTo>
                  <a:cubicBezTo>
                    <a:pt x="3408" y="6269"/>
                    <a:pt x="2009" y="12617"/>
                    <a:pt x="4147" y="12665"/>
                  </a:cubicBezTo>
                  <a:cubicBezTo>
                    <a:pt x="6269" y="12697"/>
                    <a:pt x="4035" y="6590"/>
                    <a:pt x="2009" y="12617"/>
                  </a:cubicBezTo>
                  <a:cubicBezTo>
                    <a:pt x="0" y="18660"/>
                    <a:pt x="1752" y="24109"/>
                    <a:pt x="1752" y="2410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CUSTOM_7_1_1">
    <p:spTree>
      <p:nvGrpSpPr>
        <p:cNvPr id="1" name=""/>
        <p:cNvGrpSpPr/>
        <p:nvPr/>
      </p:nvGrpSpPr>
      <p:grpSpPr>
        <a:xfrm>
          <a:off x="0" y="0"/>
          <a:ext cx="0" cy="0"/>
          <a:chOff x="0" y="0"/>
          <a:chExt cx="0" cy="0"/>
        </a:xfrm>
      </p:grpSpPr>
      <p:sp>
        <p:nvSpPr>
          <p:cNvPr id="1012" name="Google Shape;1012;p26"/>
          <p:cNvSpPr/>
          <p:nvPr/>
        </p:nvSpPr>
        <p:spPr>
          <a:xfrm rot="10800000">
            <a:off x="-817945" y="-11"/>
            <a:ext cx="10589940" cy="5852211"/>
          </a:xfrm>
          <a:custGeom>
            <a:avLst/>
            <a:rect l="l" t="t" r="r" b="b"/>
            <a:pathLst>
              <a:path w="126112" h="69692">
                <a:moveTo>
                  <a:pt x="2727" y="1"/>
                </a:moveTo>
                <a:lnTo>
                  <a:pt x="2802" y="11800"/>
                </a:lnTo>
                <a:cubicBezTo>
                  <a:pt x="9425" y="16324"/>
                  <a:pt x="0" y="43969"/>
                  <a:pt x="8256" y="50780"/>
                </a:cubicBezTo>
                <a:cubicBezTo>
                  <a:pt x="10339" y="52499"/>
                  <a:pt x="12708" y="53099"/>
                  <a:pt x="15222" y="53099"/>
                </a:cubicBezTo>
                <a:cubicBezTo>
                  <a:pt x="20998" y="53099"/>
                  <a:pt x="27546" y="49938"/>
                  <a:pt x="33187" y="49938"/>
                </a:cubicBezTo>
                <a:cubicBezTo>
                  <a:pt x="35355" y="49938"/>
                  <a:pt x="37389" y="50405"/>
                  <a:pt x="39193" y="51697"/>
                </a:cubicBezTo>
                <a:cubicBezTo>
                  <a:pt x="47738" y="57804"/>
                  <a:pt x="48065" y="69692"/>
                  <a:pt x="48065" y="69692"/>
                </a:cubicBezTo>
                <a:lnTo>
                  <a:pt x="79329" y="69692"/>
                </a:lnTo>
                <a:cubicBezTo>
                  <a:pt x="79329" y="69692"/>
                  <a:pt x="79668" y="61272"/>
                  <a:pt x="89042" y="61260"/>
                </a:cubicBezTo>
                <a:cubicBezTo>
                  <a:pt x="98429" y="61260"/>
                  <a:pt x="113860" y="55429"/>
                  <a:pt x="113860" y="44472"/>
                </a:cubicBezTo>
                <a:cubicBezTo>
                  <a:pt x="113860" y="36455"/>
                  <a:pt x="103179" y="14778"/>
                  <a:pt x="126112" y="11172"/>
                </a:cubicBezTo>
                <a:lnTo>
                  <a:pt x="126036" y="1"/>
                </a:lnTo>
                <a:lnTo>
                  <a:pt x="2727" y="1"/>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013" name="Google Shape;1013;p26"/>
          <p:cNvGrpSpPr/>
          <p:nvPr/>
        </p:nvGrpSpPr>
        <p:grpSpPr>
          <a:xfrm rot="-1882116">
            <a:off x="6920010" y="1133164"/>
            <a:ext cx="2755830" cy="2441977"/>
            <a:chOff x="4604206" y="2744469"/>
            <a:chExt cx="1995444" cy="1768189"/>
          </a:xfrm>
        </p:grpSpPr>
        <p:sp>
          <p:nvSpPr>
            <p:cNvPr id="1014" name="Google Shape;1014;p26"/>
            <p:cNvSpPr/>
            <p:nvPr/>
          </p:nvSpPr>
          <p:spPr>
            <a:xfrm>
              <a:off x="4889182" y="2744469"/>
              <a:ext cx="1710468" cy="1430512"/>
            </a:xfrm>
            <a:custGeom>
              <a:avLst/>
              <a:rect l="l" t="t" r="r" b="b"/>
              <a:pathLst>
                <a:path w="58941" h="49294">
                  <a:moveTo>
                    <a:pt x="57687" y="0"/>
                  </a:moveTo>
                  <a:cubicBezTo>
                    <a:pt x="57521" y="0"/>
                    <a:pt x="57250" y="148"/>
                    <a:pt x="56848" y="482"/>
                  </a:cubicBezTo>
                  <a:cubicBezTo>
                    <a:pt x="53409" y="3343"/>
                    <a:pt x="43042" y="12198"/>
                    <a:pt x="32467" y="20652"/>
                  </a:cubicBezTo>
                  <a:cubicBezTo>
                    <a:pt x="21875" y="29123"/>
                    <a:pt x="13935" y="35214"/>
                    <a:pt x="10480" y="38830"/>
                  </a:cubicBezTo>
                  <a:cubicBezTo>
                    <a:pt x="7024" y="42463"/>
                    <a:pt x="2412" y="45741"/>
                    <a:pt x="1544" y="47123"/>
                  </a:cubicBezTo>
                  <a:cubicBezTo>
                    <a:pt x="676" y="48490"/>
                    <a:pt x="1" y="49293"/>
                    <a:pt x="1" y="49293"/>
                  </a:cubicBezTo>
                  <a:cubicBezTo>
                    <a:pt x="6398" y="45645"/>
                    <a:pt x="13743" y="44488"/>
                    <a:pt x="18516" y="44295"/>
                  </a:cubicBezTo>
                  <a:cubicBezTo>
                    <a:pt x="23273" y="44086"/>
                    <a:pt x="25668" y="42704"/>
                    <a:pt x="23707" y="41787"/>
                  </a:cubicBezTo>
                  <a:cubicBezTo>
                    <a:pt x="21988" y="40984"/>
                    <a:pt x="20207" y="40935"/>
                    <a:pt x="19794" y="40935"/>
                  </a:cubicBezTo>
                  <a:cubicBezTo>
                    <a:pt x="19736" y="40935"/>
                    <a:pt x="19705" y="40936"/>
                    <a:pt x="19705" y="40936"/>
                  </a:cubicBezTo>
                  <a:cubicBezTo>
                    <a:pt x="19705" y="40936"/>
                    <a:pt x="33576" y="36805"/>
                    <a:pt x="35360" y="35310"/>
                  </a:cubicBezTo>
                  <a:cubicBezTo>
                    <a:pt x="35855" y="34895"/>
                    <a:pt x="35611" y="34746"/>
                    <a:pt x="35000" y="34746"/>
                  </a:cubicBezTo>
                  <a:cubicBezTo>
                    <a:pt x="33409" y="34746"/>
                    <a:pt x="29333" y="35760"/>
                    <a:pt x="29333" y="35760"/>
                  </a:cubicBezTo>
                  <a:cubicBezTo>
                    <a:pt x="29333" y="35760"/>
                    <a:pt x="37787" y="32241"/>
                    <a:pt x="42946" y="28078"/>
                  </a:cubicBezTo>
                  <a:cubicBezTo>
                    <a:pt x="44930" y="26471"/>
                    <a:pt x="45222" y="25976"/>
                    <a:pt x="44829" y="25976"/>
                  </a:cubicBezTo>
                  <a:cubicBezTo>
                    <a:pt x="44201" y="25976"/>
                    <a:pt x="41821" y="27242"/>
                    <a:pt x="41821" y="27242"/>
                  </a:cubicBezTo>
                  <a:cubicBezTo>
                    <a:pt x="41821" y="27242"/>
                    <a:pt x="48941" y="19817"/>
                    <a:pt x="51255" y="16281"/>
                  </a:cubicBezTo>
                  <a:cubicBezTo>
                    <a:pt x="52009" y="15125"/>
                    <a:pt x="52079" y="14735"/>
                    <a:pt x="51831" y="14735"/>
                  </a:cubicBezTo>
                  <a:cubicBezTo>
                    <a:pt x="51318" y="14735"/>
                    <a:pt x="49439" y="16409"/>
                    <a:pt x="49439" y="16409"/>
                  </a:cubicBezTo>
                  <a:cubicBezTo>
                    <a:pt x="49439" y="16409"/>
                    <a:pt x="54373" y="11298"/>
                    <a:pt x="55964" y="8309"/>
                  </a:cubicBezTo>
                  <a:cubicBezTo>
                    <a:pt x="56485" y="7335"/>
                    <a:pt x="56479" y="7006"/>
                    <a:pt x="56234" y="7006"/>
                  </a:cubicBezTo>
                  <a:cubicBezTo>
                    <a:pt x="55721" y="7006"/>
                    <a:pt x="54164" y="8438"/>
                    <a:pt x="54164" y="8438"/>
                  </a:cubicBezTo>
                  <a:cubicBezTo>
                    <a:pt x="54164" y="8438"/>
                    <a:pt x="58941" y="0"/>
                    <a:pt x="5768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15" name="Google Shape;1015;p26"/>
            <p:cNvSpPr/>
            <p:nvPr/>
          </p:nvSpPr>
          <p:spPr>
            <a:xfrm>
              <a:off x="5368215" y="3826538"/>
              <a:ext cx="4672" cy="29"/>
            </a:xfrm>
            <a:custGeom>
              <a:avLst/>
              <a:rect l="l" t="t" r="r" b="b"/>
              <a:pathLst>
                <a:path w="161" h="1">
                  <a:moveTo>
                    <a:pt x="161" y="0"/>
                  </a:moveTo>
                  <a:cubicBezTo>
                    <a:pt x="64" y="0"/>
                    <a:pt x="0" y="0"/>
                    <a:pt x="0" y="0"/>
                  </a:cubicBezTo>
                  <a:cubicBezTo>
                    <a:pt x="0" y="0"/>
                    <a:pt x="64" y="0"/>
                    <a:pt x="161"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16" name="Google Shape;1016;p26"/>
            <p:cNvSpPr/>
            <p:nvPr/>
          </p:nvSpPr>
          <p:spPr>
            <a:xfrm>
              <a:off x="4907842" y="3752769"/>
              <a:ext cx="1021997" cy="407731"/>
            </a:xfrm>
            <a:custGeom>
              <a:avLst/>
              <a:rect l="l" t="t" r="r" b="b"/>
              <a:pathLst>
                <a:path w="35217" h="14050">
                  <a:moveTo>
                    <a:pt x="34364" y="1"/>
                  </a:moveTo>
                  <a:cubicBezTo>
                    <a:pt x="32774" y="1"/>
                    <a:pt x="28690" y="1015"/>
                    <a:pt x="28690" y="1015"/>
                  </a:cubicBezTo>
                  <a:cubicBezTo>
                    <a:pt x="22274" y="2417"/>
                    <a:pt x="17886" y="2545"/>
                    <a:pt x="16410" y="2545"/>
                  </a:cubicBezTo>
                  <a:cubicBezTo>
                    <a:pt x="16245" y="2545"/>
                    <a:pt x="16116" y="2544"/>
                    <a:pt x="16025" y="2542"/>
                  </a:cubicBezTo>
                  <a:lnTo>
                    <a:pt x="16025" y="2542"/>
                  </a:lnTo>
                  <a:cubicBezTo>
                    <a:pt x="16973" y="2574"/>
                    <a:pt x="21779" y="2832"/>
                    <a:pt x="20493" y="4423"/>
                  </a:cubicBezTo>
                  <a:cubicBezTo>
                    <a:pt x="19062" y="6191"/>
                    <a:pt x="8551" y="6882"/>
                    <a:pt x="8551" y="6882"/>
                  </a:cubicBezTo>
                  <a:cubicBezTo>
                    <a:pt x="8551" y="6882"/>
                    <a:pt x="6928" y="8762"/>
                    <a:pt x="2669" y="10562"/>
                  </a:cubicBezTo>
                  <a:cubicBezTo>
                    <a:pt x="1801" y="11318"/>
                    <a:pt x="1174" y="11945"/>
                    <a:pt x="901" y="12362"/>
                  </a:cubicBezTo>
                  <a:cubicBezTo>
                    <a:pt x="563" y="12909"/>
                    <a:pt x="242" y="13359"/>
                    <a:pt x="1" y="13712"/>
                  </a:cubicBezTo>
                  <a:cubicBezTo>
                    <a:pt x="65" y="13825"/>
                    <a:pt x="161" y="13937"/>
                    <a:pt x="258" y="14050"/>
                  </a:cubicBezTo>
                  <a:cubicBezTo>
                    <a:pt x="6430" y="10787"/>
                    <a:pt x="13325" y="9727"/>
                    <a:pt x="17873" y="9550"/>
                  </a:cubicBezTo>
                  <a:cubicBezTo>
                    <a:pt x="22630" y="9341"/>
                    <a:pt x="25025" y="7959"/>
                    <a:pt x="23064" y="7042"/>
                  </a:cubicBezTo>
                  <a:cubicBezTo>
                    <a:pt x="21345" y="6239"/>
                    <a:pt x="19564" y="6190"/>
                    <a:pt x="19151" y="6190"/>
                  </a:cubicBezTo>
                  <a:cubicBezTo>
                    <a:pt x="19093" y="6190"/>
                    <a:pt x="19062" y="6191"/>
                    <a:pt x="19062" y="6191"/>
                  </a:cubicBezTo>
                  <a:cubicBezTo>
                    <a:pt x="19062" y="6191"/>
                    <a:pt x="32933" y="2060"/>
                    <a:pt x="34717" y="565"/>
                  </a:cubicBezTo>
                  <a:cubicBezTo>
                    <a:pt x="35217" y="150"/>
                    <a:pt x="34974" y="1"/>
                    <a:pt x="34364"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17" name="Google Shape;1017;p26"/>
            <p:cNvSpPr/>
            <p:nvPr/>
          </p:nvSpPr>
          <p:spPr>
            <a:xfrm>
              <a:off x="6001606" y="3636602"/>
              <a:ext cx="132476" cy="75307"/>
            </a:xfrm>
            <a:custGeom>
              <a:avLst/>
              <a:rect l="l" t="t" r="r" b="b"/>
              <a:pathLst>
                <a:path w="4565" h="2595">
                  <a:moveTo>
                    <a:pt x="3519" y="1"/>
                  </a:moveTo>
                  <a:cubicBezTo>
                    <a:pt x="3060" y="1"/>
                    <a:pt x="2467" y="142"/>
                    <a:pt x="1865" y="422"/>
                  </a:cubicBezTo>
                  <a:cubicBezTo>
                    <a:pt x="739" y="952"/>
                    <a:pt x="0" y="1772"/>
                    <a:pt x="225" y="2254"/>
                  </a:cubicBezTo>
                  <a:cubicBezTo>
                    <a:pt x="331" y="2482"/>
                    <a:pt x="631" y="2595"/>
                    <a:pt x="1038" y="2595"/>
                  </a:cubicBezTo>
                  <a:cubicBezTo>
                    <a:pt x="1493" y="2595"/>
                    <a:pt x="2082" y="2454"/>
                    <a:pt x="2684" y="2174"/>
                  </a:cubicBezTo>
                  <a:cubicBezTo>
                    <a:pt x="3825" y="1643"/>
                    <a:pt x="4565" y="824"/>
                    <a:pt x="4340" y="341"/>
                  </a:cubicBezTo>
                  <a:cubicBezTo>
                    <a:pt x="4233" y="114"/>
                    <a:pt x="3930" y="1"/>
                    <a:pt x="3519"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18" name="Google Shape;1018;p26"/>
            <p:cNvSpPr/>
            <p:nvPr/>
          </p:nvSpPr>
          <p:spPr>
            <a:xfrm>
              <a:off x="6236204" y="3371533"/>
              <a:ext cx="114774" cy="101193"/>
            </a:xfrm>
            <a:custGeom>
              <a:avLst/>
              <a:rect l="l" t="t" r="r" b="b"/>
              <a:pathLst>
                <a:path w="3955" h="3487">
                  <a:moveTo>
                    <a:pt x="3187" y="0"/>
                  </a:moveTo>
                  <a:cubicBezTo>
                    <a:pt x="2698" y="0"/>
                    <a:pt x="1964" y="392"/>
                    <a:pt x="1302" y="1053"/>
                  </a:cubicBezTo>
                  <a:cubicBezTo>
                    <a:pt x="418" y="1954"/>
                    <a:pt x="0" y="2966"/>
                    <a:pt x="370" y="3352"/>
                  </a:cubicBezTo>
                  <a:cubicBezTo>
                    <a:pt x="465" y="3443"/>
                    <a:pt x="599" y="3486"/>
                    <a:pt x="760" y="3486"/>
                  </a:cubicBezTo>
                  <a:cubicBezTo>
                    <a:pt x="1250" y="3486"/>
                    <a:pt x="1991" y="3085"/>
                    <a:pt x="2668" y="2420"/>
                  </a:cubicBezTo>
                  <a:cubicBezTo>
                    <a:pt x="3552" y="1536"/>
                    <a:pt x="3954" y="507"/>
                    <a:pt x="3585" y="137"/>
                  </a:cubicBezTo>
                  <a:cubicBezTo>
                    <a:pt x="3488" y="44"/>
                    <a:pt x="3351" y="0"/>
                    <a:pt x="318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19" name="Google Shape;1019;p26"/>
            <p:cNvSpPr/>
            <p:nvPr/>
          </p:nvSpPr>
          <p:spPr>
            <a:xfrm>
              <a:off x="5624259" y="3364772"/>
              <a:ext cx="480919" cy="418875"/>
            </a:xfrm>
            <a:custGeom>
              <a:avLst/>
              <a:rect l="l" t="t" r="r" b="b"/>
              <a:pathLst>
                <a:path w="16572" h="14434" fill="none">
                  <a:moveTo>
                    <a:pt x="1" y="14434"/>
                  </a:moveTo>
                  <a:cubicBezTo>
                    <a:pt x="13244" y="7426"/>
                    <a:pt x="14321" y="6542"/>
                    <a:pt x="14916" y="5369"/>
                  </a:cubicBezTo>
                  <a:cubicBezTo>
                    <a:pt x="15510" y="4180"/>
                    <a:pt x="4372" y="8873"/>
                    <a:pt x="4372" y="8873"/>
                  </a:cubicBezTo>
                  <a:cubicBezTo>
                    <a:pt x="4372" y="8873"/>
                    <a:pt x="13662" y="3858"/>
                    <a:pt x="16571" y="1"/>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20" name="Google Shape;1020;p26"/>
            <p:cNvSpPr/>
            <p:nvPr/>
          </p:nvSpPr>
          <p:spPr>
            <a:xfrm>
              <a:off x="5960543" y="3129245"/>
              <a:ext cx="343307" cy="266346"/>
            </a:xfrm>
            <a:custGeom>
              <a:avLst/>
              <a:rect l="l" t="t" r="r" b="b"/>
              <a:pathLst>
                <a:path w="11830" h="9178" fill="none">
                  <a:moveTo>
                    <a:pt x="11830" y="0"/>
                  </a:moveTo>
                  <a:cubicBezTo>
                    <a:pt x="11814" y="1302"/>
                    <a:pt x="1" y="9177"/>
                    <a:pt x="1" y="9177"/>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21" name="Google Shape;1021;p26"/>
            <p:cNvSpPr/>
            <p:nvPr/>
          </p:nvSpPr>
          <p:spPr>
            <a:xfrm>
              <a:off x="5155992" y="3932403"/>
              <a:ext cx="305058" cy="40135"/>
            </a:xfrm>
            <a:custGeom>
              <a:avLst/>
              <a:rect l="l" t="t" r="r" b="b"/>
              <a:pathLst>
                <a:path w="10512" h="1383" fill="none">
                  <a:moveTo>
                    <a:pt x="10511" y="1"/>
                  </a:moveTo>
                  <a:cubicBezTo>
                    <a:pt x="4227" y="242"/>
                    <a:pt x="0" y="1383"/>
                    <a:pt x="0" y="1383"/>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22" name="Google Shape;1022;p26"/>
            <p:cNvSpPr/>
            <p:nvPr/>
          </p:nvSpPr>
          <p:spPr>
            <a:xfrm>
              <a:off x="5286118" y="3800884"/>
              <a:ext cx="407209" cy="91906"/>
            </a:xfrm>
            <a:custGeom>
              <a:avLst/>
              <a:rect l="l" t="t" r="r" b="b"/>
              <a:pathLst>
                <a:path w="14032" h="3167" fill="none">
                  <a:moveTo>
                    <a:pt x="14031" y="0"/>
                  </a:moveTo>
                  <a:cubicBezTo>
                    <a:pt x="6349" y="2765"/>
                    <a:pt x="0" y="3167"/>
                    <a:pt x="0" y="3167"/>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23" name="Google Shape;1023;p26"/>
            <p:cNvSpPr/>
            <p:nvPr/>
          </p:nvSpPr>
          <p:spPr>
            <a:xfrm>
              <a:off x="5428838" y="3656277"/>
              <a:ext cx="253751" cy="111524"/>
            </a:xfrm>
            <a:custGeom>
              <a:avLst/>
              <a:rect l="l" t="t" r="r" b="b"/>
              <a:pathLst>
                <a:path w="8744" h="3843" fill="none">
                  <a:moveTo>
                    <a:pt x="0" y="3842"/>
                  </a:moveTo>
                  <a:cubicBezTo>
                    <a:pt x="5417" y="2219"/>
                    <a:pt x="8744" y="1"/>
                    <a:pt x="8744" y="1"/>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24" name="Google Shape;1024;p26"/>
            <p:cNvSpPr/>
            <p:nvPr/>
          </p:nvSpPr>
          <p:spPr>
            <a:xfrm>
              <a:off x="6128452" y="2936146"/>
              <a:ext cx="306480" cy="278012"/>
            </a:xfrm>
            <a:custGeom>
              <a:avLst/>
              <a:rect l="l" t="t" r="r" b="b"/>
              <a:pathLst>
                <a:path w="10561" h="9580" fill="none">
                  <a:moveTo>
                    <a:pt x="1" y="9579"/>
                  </a:moveTo>
                  <a:cubicBezTo>
                    <a:pt x="5112" y="6317"/>
                    <a:pt x="10560" y="0"/>
                    <a:pt x="10560" y="0"/>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25" name="Google Shape;1025;p26"/>
            <p:cNvSpPr/>
            <p:nvPr/>
          </p:nvSpPr>
          <p:spPr>
            <a:xfrm>
              <a:off x="6163450" y="3220658"/>
              <a:ext cx="160481" cy="123161"/>
            </a:xfrm>
            <a:custGeom>
              <a:avLst/>
              <a:rect l="l" t="t" r="r" b="b"/>
              <a:pathLst>
                <a:path w="5530" h="4244" fill="none">
                  <a:moveTo>
                    <a:pt x="0" y="4243"/>
                  </a:moveTo>
                  <a:cubicBezTo>
                    <a:pt x="2829" y="2427"/>
                    <a:pt x="5529" y="0"/>
                    <a:pt x="5529" y="0"/>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26" name="Google Shape;1026;p26"/>
            <p:cNvSpPr/>
            <p:nvPr/>
          </p:nvSpPr>
          <p:spPr>
            <a:xfrm>
              <a:off x="4604206" y="2758428"/>
              <a:ext cx="1934734" cy="1754230"/>
            </a:xfrm>
            <a:custGeom>
              <a:avLst/>
              <a:rect l="l" t="t" r="r" b="b"/>
              <a:pathLst>
                <a:path w="66669" h="60449">
                  <a:moveTo>
                    <a:pt x="66668" y="1"/>
                  </a:moveTo>
                  <a:cubicBezTo>
                    <a:pt x="44826" y="18339"/>
                    <a:pt x="28272" y="29976"/>
                    <a:pt x="16298" y="41098"/>
                  </a:cubicBezTo>
                  <a:cubicBezTo>
                    <a:pt x="4324" y="52220"/>
                    <a:pt x="1" y="60449"/>
                    <a:pt x="1" y="60449"/>
                  </a:cubicBezTo>
                  <a:lnTo>
                    <a:pt x="9612" y="53296"/>
                  </a:lnTo>
                  <a:cubicBezTo>
                    <a:pt x="9612" y="53296"/>
                    <a:pt x="9548" y="49359"/>
                    <a:pt x="12425" y="46112"/>
                  </a:cubicBezTo>
                  <a:cubicBezTo>
                    <a:pt x="15285" y="42882"/>
                    <a:pt x="38783" y="23161"/>
                    <a:pt x="47414" y="16796"/>
                  </a:cubicBezTo>
                  <a:cubicBezTo>
                    <a:pt x="56044" y="10432"/>
                    <a:pt x="66667" y="2"/>
                    <a:pt x="66668"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027" name="Google Shape;1027;p26"/>
          <p:cNvGrpSpPr/>
          <p:nvPr/>
        </p:nvGrpSpPr>
        <p:grpSpPr>
          <a:xfrm rot="-1011319">
            <a:off x="115974" y="370349"/>
            <a:ext cx="2083274" cy="1030459"/>
            <a:chOff x="2544424" y="4110034"/>
            <a:chExt cx="773441" cy="382571"/>
          </a:xfrm>
        </p:grpSpPr>
        <p:sp>
          <p:nvSpPr>
            <p:cNvPr id="1028" name="Google Shape;1028;p26"/>
            <p:cNvSpPr/>
            <p:nvPr/>
          </p:nvSpPr>
          <p:spPr>
            <a:xfrm>
              <a:off x="2544424" y="4219323"/>
              <a:ext cx="544415" cy="273223"/>
            </a:xfrm>
            <a:custGeom>
              <a:avLst/>
              <a:rect l="l" t="t" r="r" b="b"/>
              <a:pathLst>
                <a:path w="18760" h="9415">
                  <a:moveTo>
                    <a:pt x="13332" y="1"/>
                  </a:moveTo>
                  <a:cubicBezTo>
                    <a:pt x="7357" y="1"/>
                    <a:pt x="1" y="2741"/>
                    <a:pt x="2897" y="7697"/>
                  </a:cubicBezTo>
                  <a:cubicBezTo>
                    <a:pt x="3612" y="8922"/>
                    <a:pt x="4656" y="9414"/>
                    <a:pt x="5872" y="9414"/>
                  </a:cubicBezTo>
                  <a:cubicBezTo>
                    <a:pt x="10863" y="9414"/>
                    <a:pt x="18760" y="1123"/>
                    <a:pt x="18760" y="1123"/>
                  </a:cubicBezTo>
                  <a:cubicBezTo>
                    <a:pt x="17513" y="366"/>
                    <a:pt x="15514" y="1"/>
                    <a:pt x="13332"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29" name="Google Shape;1029;p26"/>
            <p:cNvSpPr/>
            <p:nvPr/>
          </p:nvSpPr>
          <p:spPr>
            <a:xfrm>
              <a:off x="2964518" y="4110034"/>
              <a:ext cx="257727" cy="127891"/>
            </a:xfrm>
            <a:custGeom>
              <a:avLst/>
              <a:rect l="l" t="t" r="r" b="b"/>
              <a:pathLst>
                <a:path w="8881" h="4407">
                  <a:moveTo>
                    <a:pt x="2170" y="0"/>
                  </a:moveTo>
                  <a:cubicBezTo>
                    <a:pt x="1" y="0"/>
                    <a:pt x="201" y="2080"/>
                    <a:pt x="3030" y="3137"/>
                  </a:cubicBezTo>
                  <a:cubicBezTo>
                    <a:pt x="6341" y="4375"/>
                    <a:pt x="8881" y="4407"/>
                    <a:pt x="8881" y="4407"/>
                  </a:cubicBezTo>
                  <a:cubicBezTo>
                    <a:pt x="8881" y="4407"/>
                    <a:pt x="6936" y="1160"/>
                    <a:pt x="3480" y="196"/>
                  </a:cubicBezTo>
                  <a:cubicBezTo>
                    <a:pt x="2976" y="61"/>
                    <a:pt x="2539" y="0"/>
                    <a:pt x="2170"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30" name="Google Shape;1030;p26"/>
            <p:cNvSpPr/>
            <p:nvPr/>
          </p:nvSpPr>
          <p:spPr>
            <a:xfrm>
              <a:off x="3028652" y="4237896"/>
              <a:ext cx="193592" cy="134392"/>
            </a:xfrm>
            <a:custGeom>
              <a:avLst/>
              <a:rect l="l" t="t" r="r" b="b"/>
              <a:pathLst>
                <a:path w="6671" h="4631">
                  <a:moveTo>
                    <a:pt x="6671" y="1"/>
                  </a:moveTo>
                  <a:cubicBezTo>
                    <a:pt x="3520" y="580"/>
                    <a:pt x="1" y="4180"/>
                    <a:pt x="1608" y="4598"/>
                  </a:cubicBezTo>
                  <a:cubicBezTo>
                    <a:pt x="1696" y="4620"/>
                    <a:pt x="1788" y="4630"/>
                    <a:pt x="1885" y="4630"/>
                  </a:cubicBezTo>
                  <a:cubicBezTo>
                    <a:pt x="3622" y="4630"/>
                    <a:pt x="6625" y="1219"/>
                    <a:pt x="6671"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31" name="Google Shape;1031;p26"/>
            <p:cNvSpPr/>
            <p:nvPr/>
          </p:nvSpPr>
          <p:spPr>
            <a:xfrm>
              <a:off x="2628466" y="4221587"/>
              <a:ext cx="689399" cy="221103"/>
            </a:xfrm>
            <a:custGeom>
              <a:avLst/>
              <a:rect l="l" t="t" r="r" b="b"/>
              <a:pathLst>
                <a:path w="23756" h="7619" fill="none">
                  <a:moveTo>
                    <a:pt x="23755" y="627"/>
                  </a:moveTo>
                  <a:cubicBezTo>
                    <a:pt x="17198" y="0"/>
                    <a:pt x="5015" y="2636"/>
                    <a:pt x="1" y="761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32" name="Google Shape;1032;p26"/>
            <p:cNvSpPr/>
            <p:nvPr/>
          </p:nvSpPr>
          <p:spPr>
            <a:xfrm>
              <a:off x="2613086" y="4376902"/>
              <a:ext cx="102644" cy="98436"/>
            </a:xfrm>
            <a:custGeom>
              <a:avLst/>
              <a:rect l="l" t="t" r="r" b="b"/>
              <a:pathLst>
                <a:path w="3537" h="3392" fill="none">
                  <a:moveTo>
                    <a:pt x="0" y="1061"/>
                  </a:moveTo>
                  <a:cubicBezTo>
                    <a:pt x="1013" y="354"/>
                    <a:pt x="3536" y="1"/>
                    <a:pt x="3536" y="1"/>
                  </a:cubicBezTo>
                  <a:cubicBezTo>
                    <a:pt x="3536" y="1"/>
                    <a:pt x="2379" y="2508"/>
                    <a:pt x="1527" y="339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33" name="Google Shape;1033;p26"/>
            <p:cNvSpPr/>
            <p:nvPr/>
          </p:nvSpPr>
          <p:spPr>
            <a:xfrm>
              <a:off x="2619151" y="4316744"/>
              <a:ext cx="161874" cy="175861"/>
            </a:xfrm>
            <a:custGeom>
              <a:avLst/>
              <a:rect l="l" t="t" r="r" b="b"/>
              <a:pathLst>
                <a:path w="5578" h="6060" fill="none">
                  <a:moveTo>
                    <a:pt x="0" y="772"/>
                  </a:moveTo>
                  <a:cubicBezTo>
                    <a:pt x="3022" y="0"/>
                    <a:pt x="5577" y="900"/>
                    <a:pt x="5577" y="900"/>
                  </a:cubicBezTo>
                  <a:cubicBezTo>
                    <a:pt x="5577" y="900"/>
                    <a:pt x="4597" y="4356"/>
                    <a:pt x="3343" y="6059"/>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34" name="Google Shape;1034;p26"/>
            <p:cNvSpPr/>
            <p:nvPr/>
          </p:nvSpPr>
          <p:spPr>
            <a:xfrm>
              <a:off x="2694690" y="4270573"/>
              <a:ext cx="153951" cy="209437"/>
            </a:xfrm>
            <a:custGeom>
              <a:avLst/>
              <a:rect l="l" t="t" r="r" b="b"/>
              <a:pathLst>
                <a:path w="5305" h="7217" fill="none">
                  <a:moveTo>
                    <a:pt x="1" y="0"/>
                  </a:moveTo>
                  <a:cubicBezTo>
                    <a:pt x="2347" y="16"/>
                    <a:pt x="5305" y="1511"/>
                    <a:pt x="5305" y="1511"/>
                  </a:cubicBezTo>
                  <a:cubicBezTo>
                    <a:pt x="5305" y="1511"/>
                    <a:pt x="4357" y="5240"/>
                    <a:pt x="2894" y="7216"/>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35" name="Google Shape;1035;p26"/>
            <p:cNvSpPr/>
            <p:nvPr/>
          </p:nvSpPr>
          <p:spPr>
            <a:xfrm>
              <a:off x="2785174" y="4237432"/>
              <a:ext cx="139035" cy="209466"/>
            </a:xfrm>
            <a:custGeom>
              <a:avLst/>
              <a:rect l="l" t="t" r="r" b="b"/>
              <a:pathLst>
                <a:path w="4791" h="7218" fill="none">
                  <a:moveTo>
                    <a:pt x="1" y="1"/>
                  </a:moveTo>
                  <a:cubicBezTo>
                    <a:pt x="2267" y="226"/>
                    <a:pt x="4790" y="1785"/>
                    <a:pt x="4790" y="1785"/>
                  </a:cubicBezTo>
                  <a:cubicBezTo>
                    <a:pt x="4790" y="1785"/>
                    <a:pt x="3569" y="5433"/>
                    <a:pt x="2187" y="721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36" name="Google Shape;1036;p26"/>
            <p:cNvSpPr/>
            <p:nvPr/>
          </p:nvSpPr>
          <p:spPr>
            <a:xfrm>
              <a:off x="2877545" y="4222051"/>
              <a:ext cx="115238" cy="167010"/>
            </a:xfrm>
            <a:custGeom>
              <a:avLst/>
              <a:rect l="l" t="t" r="r" b="b"/>
              <a:pathLst>
                <a:path w="3971" h="5755" fill="none">
                  <a:moveTo>
                    <a:pt x="0" y="1"/>
                  </a:moveTo>
                  <a:cubicBezTo>
                    <a:pt x="1897" y="193"/>
                    <a:pt x="3970" y="1688"/>
                    <a:pt x="3970" y="1688"/>
                  </a:cubicBezTo>
                  <a:cubicBezTo>
                    <a:pt x="3970" y="1688"/>
                    <a:pt x="3440" y="3681"/>
                    <a:pt x="1977" y="5754"/>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37" name="Google Shape;1037;p26"/>
            <p:cNvSpPr/>
            <p:nvPr/>
          </p:nvSpPr>
          <p:spPr>
            <a:xfrm>
              <a:off x="2980624" y="4221587"/>
              <a:ext cx="71389" cy="109638"/>
            </a:xfrm>
            <a:custGeom>
              <a:avLst/>
              <a:rect l="l" t="t" r="r" b="b"/>
              <a:pathLst>
                <a:path w="2460" h="3778" fill="none">
                  <a:moveTo>
                    <a:pt x="0" y="0"/>
                  </a:moveTo>
                  <a:cubicBezTo>
                    <a:pt x="1157" y="563"/>
                    <a:pt x="2459" y="1270"/>
                    <a:pt x="2459" y="1270"/>
                  </a:cubicBezTo>
                  <a:cubicBezTo>
                    <a:pt x="2459" y="1270"/>
                    <a:pt x="2025" y="2218"/>
                    <a:pt x="852" y="377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38" name="Google Shape;1038;p26"/>
            <p:cNvSpPr/>
            <p:nvPr/>
          </p:nvSpPr>
          <p:spPr>
            <a:xfrm>
              <a:off x="2989939" y="4115722"/>
              <a:ext cx="232305" cy="122203"/>
            </a:xfrm>
            <a:custGeom>
              <a:avLst/>
              <a:rect l="l" t="t" r="r" b="b"/>
              <a:pathLst>
                <a:path w="8005" h="4211" fill="none">
                  <a:moveTo>
                    <a:pt x="322" y="0"/>
                  </a:moveTo>
                  <a:cubicBezTo>
                    <a:pt x="2604" y="0"/>
                    <a:pt x="8005" y="4211"/>
                    <a:pt x="8005" y="4211"/>
                  </a:cubicBezTo>
                  <a:cubicBezTo>
                    <a:pt x="8005" y="4211"/>
                    <a:pt x="4212" y="2234"/>
                    <a:pt x="1" y="138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39" name="Google Shape;1039;p26"/>
            <p:cNvSpPr/>
            <p:nvPr/>
          </p:nvSpPr>
          <p:spPr>
            <a:xfrm>
              <a:off x="3063650" y="4237896"/>
              <a:ext cx="158594" cy="132970"/>
            </a:xfrm>
            <a:custGeom>
              <a:avLst/>
              <a:rect l="l" t="t" r="r" b="b"/>
              <a:pathLst>
                <a:path w="5465" h="4582" fill="none">
                  <a:moveTo>
                    <a:pt x="1029" y="4582"/>
                  </a:moveTo>
                  <a:cubicBezTo>
                    <a:pt x="3006" y="3231"/>
                    <a:pt x="5465" y="1"/>
                    <a:pt x="5465" y="1"/>
                  </a:cubicBezTo>
                  <a:cubicBezTo>
                    <a:pt x="5465" y="1"/>
                    <a:pt x="1447" y="3408"/>
                    <a:pt x="0" y="406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040" name="Google Shape;1040;p26"/>
          <p:cNvGrpSpPr/>
          <p:nvPr/>
        </p:nvGrpSpPr>
        <p:grpSpPr>
          <a:xfrm>
            <a:off x="478107" y="4731713"/>
            <a:ext cx="235120" cy="260745"/>
            <a:chOff x="3435832" y="2826538"/>
            <a:chExt cx="235120" cy="260745"/>
          </a:xfrm>
        </p:grpSpPr>
        <p:sp>
          <p:nvSpPr>
            <p:cNvPr id="1041" name="Google Shape;1041;p26"/>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42" name="Google Shape;1042;p26"/>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43" name="Google Shape;1043;p26"/>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44" name="Google Shape;1044;p26"/>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1045" name="Google Shape;1045;p26"/>
          <p:cNvSpPr/>
          <p:nvPr/>
        </p:nvSpPr>
        <p:spPr>
          <a:xfrm>
            <a:off x="8306924" y="337862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46" name="Google Shape;1046;p26"/>
          <p:cNvSpPr/>
          <p:nvPr/>
        </p:nvSpPr>
        <p:spPr>
          <a:xfrm>
            <a:off x="246361" y="3272355"/>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47" name="Google Shape;1047;p26"/>
          <p:cNvSpPr/>
          <p:nvPr/>
        </p:nvSpPr>
        <p:spPr>
          <a:xfrm>
            <a:off x="246361" y="1816172"/>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048" name="Google Shape;1048;p26"/>
          <p:cNvGrpSpPr/>
          <p:nvPr/>
        </p:nvGrpSpPr>
        <p:grpSpPr>
          <a:xfrm>
            <a:off x="3392944" y="185038"/>
            <a:ext cx="235120" cy="260745"/>
            <a:chOff x="3435832" y="2826538"/>
            <a:chExt cx="235120" cy="260745"/>
          </a:xfrm>
        </p:grpSpPr>
        <p:sp>
          <p:nvSpPr>
            <p:cNvPr id="1049" name="Google Shape;1049;p26"/>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50" name="Google Shape;1050;p26"/>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51" name="Google Shape;1051;p26"/>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52" name="Google Shape;1052;p26"/>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053" name="Google Shape;1053;p26"/>
          <p:cNvGrpSpPr/>
          <p:nvPr/>
        </p:nvGrpSpPr>
        <p:grpSpPr>
          <a:xfrm>
            <a:off x="107750" y="185046"/>
            <a:ext cx="686300" cy="480006"/>
            <a:chOff x="445162" y="252583"/>
            <a:chExt cx="686300" cy="480006"/>
          </a:xfrm>
        </p:grpSpPr>
        <p:grpSp>
          <p:nvGrpSpPr>
            <p:cNvPr id="1054" name="Google Shape;1054;p26"/>
            <p:cNvGrpSpPr/>
            <p:nvPr/>
          </p:nvGrpSpPr>
          <p:grpSpPr>
            <a:xfrm rot="1198428">
              <a:off x="454235" y="576296"/>
              <a:ext cx="306690" cy="107134"/>
              <a:chOff x="3474428" y="4144771"/>
              <a:chExt cx="277663" cy="97014"/>
            </a:xfrm>
          </p:grpSpPr>
          <p:sp>
            <p:nvSpPr>
              <p:cNvPr id="1055" name="Google Shape;1055;p26"/>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56" name="Google Shape;1056;p26"/>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057" name="Google Shape;1057;p26"/>
            <p:cNvGrpSpPr/>
            <p:nvPr/>
          </p:nvGrpSpPr>
          <p:grpSpPr>
            <a:xfrm rot="2700000">
              <a:off x="712536" y="382239"/>
              <a:ext cx="428762" cy="149779"/>
              <a:chOff x="3474428" y="4144771"/>
              <a:chExt cx="277663" cy="97014"/>
            </a:xfrm>
          </p:grpSpPr>
          <p:sp>
            <p:nvSpPr>
              <p:cNvPr id="1058" name="Google Shape;1058;p26"/>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59" name="Google Shape;1059;p26"/>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sp>
        <p:nvSpPr>
          <p:cNvPr id="1060" name="Google Shape;1060;p26"/>
          <p:cNvSpPr/>
          <p:nvPr/>
        </p:nvSpPr>
        <p:spPr>
          <a:xfrm>
            <a:off x="4717124" y="185054"/>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061" name="Google Shape;1061;p26"/>
          <p:cNvGrpSpPr/>
          <p:nvPr/>
        </p:nvGrpSpPr>
        <p:grpSpPr>
          <a:xfrm>
            <a:off x="6934923" y="90462"/>
            <a:ext cx="235091" cy="260745"/>
            <a:chOff x="6220823" y="3735125"/>
            <a:chExt cx="235091" cy="260745"/>
          </a:xfrm>
        </p:grpSpPr>
        <p:sp>
          <p:nvSpPr>
            <p:cNvPr id="1062" name="Google Shape;1062;p26"/>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63" name="Google Shape;1063;p26"/>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64" name="Google Shape;1064;p26"/>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65" name="Google Shape;1065;p26"/>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066" name="Google Shape;1066;p26"/>
          <p:cNvGrpSpPr/>
          <p:nvPr/>
        </p:nvGrpSpPr>
        <p:grpSpPr>
          <a:xfrm rot="1757539">
            <a:off x="7266162" y="742433"/>
            <a:ext cx="723555" cy="452889"/>
            <a:chOff x="4424715" y="3893690"/>
            <a:chExt cx="519458" cy="325140"/>
          </a:xfrm>
        </p:grpSpPr>
        <p:sp>
          <p:nvSpPr>
            <p:cNvPr id="1067" name="Google Shape;1067;p26"/>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68" name="Google Shape;1068;p26"/>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69" name="Google Shape;1069;p26"/>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70" name="Google Shape;1070;p26"/>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sp>
        <p:nvSpPr>
          <p:cNvPr id="1071" name="Google Shape;1071;p26"/>
          <p:cNvSpPr/>
          <p:nvPr/>
        </p:nvSpPr>
        <p:spPr>
          <a:xfrm>
            <a:off x="3302499" y="4689704"/>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72" name="Google Shape;1072;p26"/>
          <p:cNvSpPr/>
          <p:nvPr/>
        </p:nvSpPr>
        <p:spPr>
          <a:xfrm>
            <a:off x="6309036" y="4709560"/>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073" name="Google Shape;1073;p26"/>
          <p:cNvGrpSpPr/>
          <p:nvPr/>
        </p:nvGrpSpPr>
        <p:grpSpPr>
          <a:xfrm>
            <a:off x="7860623" y="4662900"/>
            <a:ext cx="235091" cy="260745"/>
            <a:chOff x="6220823" y="3735125"/>
            <a:chExt cx="235091" cy="260745"/>
          </a:xfrm>
        </p:grpSpPr>
        <p:sp>
          <p:nvSpPr>
            <p:cNvPr id="1074" name="Google Shape;1074;p26"/>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75" name="Google Shape;1075;p26"/>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76" name="Google Shape;1076;p26"/>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77" name="Google Shape;1077;p26"/>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woColTx" preserve="1">
  <p:cSld name="TITLE_AND_TWO_COLUMNS">
    <p:spTree>
      <p:nvGrpSpPr>
        <p:cNvPr id="1" name=""/>
        <p:cNvGrpSpPr/>
        <p:nvPr/>
      </p:nvGrpSpPr>
      <p:grpSpPr>
        <a:xfrm>
          <a:off x="0" y="0"/>
          <a:ext cx="0" cy="0"/>
          <a:chOff x="0" y="0"/>
          <a:chExt cx="0" cy="0"/>
        </a:xfrm>
      </p:grpSpPr>
      <p:sp>
        <p:nvSpPr>
          <p:cNvPr id="216" name="TextBox 215"/>
          <p:cNvSpPr txBox="1"/>
          <p:nvPr userDrawn="1"/>
        </p:nvSpPr>
        <p:spPr>
          <a:xfrm rot="16200000">
            <a:off x="850521" y="1507125"/>
            <a:ext cx="360996" cy="138499"/>
          </a:xfrm>
          <a:prstGeom prst="rect">
            <a:avLst/>
          </a:prstGeom>
          <a:noFill/>
        </p:spPr>
        <p:txBody>
          <a:bodyPr wrap="none" rtlCol="0">
            <a:spAutoFit/>
          </a:bodyPr>
          <a:lstStyle/>
          <a:p>
            <a:r>
              <a:rPr lang="en-US" sz="300" dirty="0">
                <a:solidFill>
                  <a:srgbClr val="E6E6E6"/>
                </a:solidFill>
              </a:rPr>
              <a:t>pardweb.ir</a:t>
            </a:r>
            <a:endParaRPr lang="en-GB" sz="300" dirty="0">
              <a:solidFill>
                <a:srgbClr val="E6E6E6"/>
              </a:solidFill>
            </a:endParaRPr>
          </a:p>
        </p:txBody>
      </p:sp>
      <p:sp>
        <p:nvSpPr>
          <p:cNvPr id="136" name="Google Shape;136;p5"/>
          <p:cNvSpPr/>
          <p:nvPr/>
        </p:nvSpPr>
        <p:spPr>
          <a:xfrm>
            <a:off x="-204600" y="0"/>
            <a:ext cx="9348559" cy="5143396"/>
          </a:xfrm>
          <a:custGeom>
            <a:avLst/>
            <a:rect l="l" t="t" r="r" b="b"/>
            <a:pathLst>
              <a:path w="161189" h="89121">
                <a:moveTo>
                  <a:pt x="3488" y="0"/>
                </a:moveTo>
                <a:lnTo>
                  <a:pt x="3488" y="36179"/>
                </a:lnTo>
                <a:cubicBezTo>
                  <a:pt x="11958" y="41981"/>
                  <a:pt x="0" y="56237"/>
                  <a:pt x="10560" y="64948"/>
                </a:cubicBezTo>
                <a:cubicBezTo>
                  <a:pt x="21698" y="74142"/>
                  <a:pt x="39201" y="67777"/>
                  <a:pt x="50130" y="75588"/>
                </a:cubicBezTo>
                <a:cubicBezTo>
                  <a:pt x="61059" y="83415"/>
                  <a:pt x="61477" y="89121"/>
                  <a:pt x="61477" y="89121"/>
                </a:cubicBezTo>
                <a:lnTo>
                  <a:pt x="101464" y="89121"/>
                </a:lnTo>
                <a:cubicBezTo>
                  <a:pt x="101464" y="89121"/>
                  <a:pt x="101898" y="78369"/>
                  <a:pt x="113888" y="78352"/>
                </a:cubicBezTo>
                <a:cubicBezTo>
                  <a:pt x="125894" y="78352"/>
                  <a:pt x="133512" y="77083"/>
                  <a:pt x="139716" y="64514"/>
                </a:cubicBezTo>
                <a:cubicBezTo>
                  <a:pt x="144233" y="55385"/>
                  <a:pt x="156255" y="62441"/>
                  <a:pt x="161189" y="50049"/>
                </a:cubicBezTo>
                <a:lnTo>
                  <a:pt x="161189" y="0"/>
                </a:lnTo>
                <a:lnTo>
                  <a:pt x="3488"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37" name="Google Shape;137;p5"/>
          <p:cNvSpPr>
            <a:spLocks noGrp="1" noEditPoints="1"/>
          </p:cNvSpPr>
          <p:nvPr>
            <p:ph type="title"/>
          </p:nvPr>
        </p:nvSpPr>
        <p:spPr>
          <a:xfrm>
            <a:off x="722375" y="539500"/>
            <a:ext cx="7699200" cy="572700"/>
          </a:xfrm>
        </p:spPr>
        <p:txBody>
          <a:bodyPr wrap="square" lIns="91425" tIns="91425" rIns="91425" bIns="91425" anchor="t">
            <a:noAutofit/>
          </a:bodyPr>
          <a:lstStyle>
            <a:lvl1pPr>
              <a:spcBef>
                <a:spcPts val="0"/>
              </a:spcBef>
              <a:spcAft>
                <a:spcPts val="0"/>
              </a:spcAft>
              <a:buSzPts val="3200"/>
              <a:buNone/>
            </a:lvl1pPr>
            <a:lvl2pPr lvl="1">
              <a:spcBef>
                <a:spcPts val="0"/>
              </a:spcBef>
              <a:spcAft>
                <a:spcPts val="0"/>
              </a:spcAft>
              <a:buSzPts val="3200"/>
              <a:buNone/>
            </a:lvl2pPr>
            <a:lvl3pPr lvl="2">
              <a:spcBef>
                <a:spcPts val="0"/>
              </a:spcBef>
              <a:spcAft>
                <a:spcPts val="0"/>
              </a:spcAft>
              <a:buSzPts val="3200"/>
              <a:buNone/>
            </a:lvl3pPr>
            <a:lvl4pPr lvl="3">
              <a:spcBef>
                <a:spcPts val="0"/>
              </a:spcBef>
              <a:spcAft>
                <a:spcPts val="0"/>
              </a:spcAft>
              <a:buSzPts val="3200"/>
              <a:buNone/>
            </a:lvl4pPr>
            <a:lvl5pPr lvl="4">
              <a:spcBef>
                <a:spcPts val="0"/>
              </a:spcBef>
              <a:spcAft>
                <a:spcPts val="0"/>
              </a:spcAft>
              <a:buSzPts val="3200"/>
              <a:buNone/>
            </a:lvl5pPr>
            <a:lvl6pPr lvl="5">
              <a:spcBef>
                <a:spcPts val="0"/>
              </a:spcBef>
              <a:spcAft>
                <a:spcPts val="0"/>
              </a:spcAft>
              <a:buSzPts val="3200"/>
              <a:buNone/>
            </a:lvl6pPr>
            <a:lvl7pPr lvl="6">
              <a:spcBef>
                <a:spcPts val="0"/>
              </a:spcBef>
              <a:spcAft>
                <a:spcPts val="0"/>
              </a:spcAft>
              <a:buSzPts val="3200"/>
              <a:buNone/>
            </a:lvl7pPr>
            <a:lvl8pPr lvl="7">
              <a:spcBef>
                <a:spcPts val="0"/>
              </a:spcBef>
              <a:spcAft>
                <a:spcPts val="0"/>
              </a:spcAft>
              <a:buSzPts val="3200"/>
              <a:buNone/>
            </a:lvl8pPr>
            <a:lvl9pPr lvl="8">
              <a:spcBef>
                <a:spcPts val="0"/>
              </a:spcBef>
              <a:spcAft>
                <a:spcPts val="0"/>
              </a:spcAft>
              <a:buSzPts val="3200"/>
              <a:buNone/>
            </a:lvl9pPr>
          </a:lstStyle>
          <a:p/>
        </p:txBody>
      </p:sp>
      <p:sp>
        <p:nvSpPr>
          <p:cNvPr id="138" name="Google Shape;138;p5"/>
          <p:cNvSpPr>
            <a:spLocks noGrp="1" noEditPoints="1"/>
          </p:cNvSpPr>
          <p:nvPr>
            <p:ph type="body" idx="1"/>
          </p:nvPr>
        </p:nvSpPr>
        <p:spPr>
          <a:xfrm>
            <a:off x="876600" y="2573576"/>
            <a:ext cx="2666700" cy="982500"/>
          </a:xfrm>
        </p:spPr>
        <p:txBody>
          <a:bodyPr wrap="square" lIns="91425" tIns="91425" rIns="91425" bIns="91425" anchor="t">
            <a:noAutofit/>
          </a:bodyPr>
          <a:lstStyle>
            <a:lvl1pPr marL="457200" indent="-317500" algn="ctr">
              <a:spcBef>
                <a:spcPts val="0"/>
              </a:spcBef>
              <a:spcAft>
                <a:spcPts val="0"/>
              </a:spcAft>
              <a:buSzPts val="1400"/>
              <a:buChar char="●"/>
              <a:defRPr>
                <a:cs typeface="B Yekan" pitchFamily="2" charset="-78" panose="00000400000000000000"/>
              </a:defRPr>
            </a:lvl1pPr>
            <a:lvl2pPr marL="914400" lvl="1" indent="-317500">
              <a:spcBef>
                <a:spcPts val="0"/>
              </a:spcBef>
              <a:spcAft>
                <a:spcPts val="0"/>
              </a:spcAft>
              <a:buSzPts val="1400"/>
              <a:buChar char="○"/>
            </a:lvl2pPr>
            <a:lvl3pPr marL="1371600" lvl="2" indent="-317500">
              <a:spcBef>
                <a:spcPts val="0"/>
              </a:spcBef>
              <a:spcAft>
                <a:spcPts val="0"/>
              </a:spcAft>
              <a:buSzPts val="1400"/>
              <a:buChar char="■"/>
            </a:lvl3pPr>
            <a:lvl4pPr marL="1828800" lvl="3" indent="-317500">
              <a:spcBef>
                <a:spcPts val="0"/>
              </a:spcBef>
              <a:spcAft>
                <a:spcPts val="0"/>
              </a:spcAft>
              <a:buSzPts val="1400"/>
              <a:buChar char="●"/>
            </a:lvl4pPr>
            <a:lvl5pPr marL="2286000" lvl="4" indent="-317500">
              <a:spcBef>
                <a:spcPts val="0"/>
              </a:spcBef>
              <a:spcAft>
                <a:spcPts val="0"/>
              </a:spcAft>
              <a:buSzPts val="1400"/>
              <a:buChar char="○"/>
            </a:lvl5pPr>
            <a:lvl6pPr marL="2743200" lvl="5" indent="-317500">
              <a:spcBef>
                <a:spcPts val="0"/>
              </a:spcBef>
              <a:spcAft>
                <a:spcPts val="0"/>
              </a:spcAft>
              <a:buSzPts val="1400"/>
              <a:buChar char="■"/>
            </a:lvl6pPr>
            <a:lvl7pPr marL="3200400" lvl="6" indent="-317500">
              <a:spcBef>
                <a:spcPts val="0"/>
              </a:spcBef>
              <a:spcAft>
                <a:spcPts val="0"/>
              </a:spcAft>
              <a:buSzPts val="1400"/>
              <a:buChar char="●"/>
            </a:lvl7pPr>
            <a:lvl8pPr marL="3657600" lvl="7" indent="-317500">
              <a:spcBef>
                <a:spcPts val="0"/>
              </a:spcBef>
              <a:spcAft>
                <a:spcPts val="0"/>
              </a:spcAft>
              <a:buSzPts val="1400"/>
              <a:buChar char="○"/>
            </a:lvl8pPr>
            <a:lvl9pPr marL="4114800" lvl="8" indent="-317500">
              <a:spcBef>
                <a:spcPts val="0"/>
              </a:spcBef>
              <a:spcAft>
                <a:spcPts val="0"/>
              </a:spcAft>
              <a:buSzPts val="1400"/>
              <a:buChar char="■"/>
            </a:lvl9pPr>
          </a:lstStyle>
          <a:p>
            <a:pPr lvl="0"/>
            <a:endParaRPr dirty="0"/>
          </a:p>
        </p:txBody>
      </p:sp>
      <p:sp>
        <p:nvSpPr>
          <p:cNvPr id="139" name="Google Shape;139;p5"/>
          <p:cNvSpPr>
            <a:spLocks noGrp="1" noEditPoints="1"/>
          </p:cNvSpPr>
          <p:nvPr>
            <p:ph type="body" idx="2"/>
          </p:nvPr>
        </p:nvSpPr>
        <p:spPr>
          <a:xfrm>
            <a:off x="5600876" y="2573576"/>
            <a:ext cx="2666700" cy="982500"/>
          </a:xfrm>
        </p:spPr>
        <p:txBody>
          <a:bodyPr wrap="square" lIns="91425" tIns="91425" rIns="91425" bIns="91425" anchor="t">
            <a:noAutofit/>
          </a:bodyPr>
          <a:lstStyle>
            <a:lvl1pPr marL="457200" indent="-317500" algn="ctr">
              <a:spcBef>
                <a:spcPts val="0"/>
              </a:spcBef>
              <a:spcAft>
                <a:spcPts val="0"/>
              </a:spcAft>
              <a:buSzPts val="1400"/>
              <a:buChar char="●"/>
              <a:defRPr>
                <a:cs typeface="B Yekan" pitchFamily="2" charset="-78" panose="00000400000000000000"/>
              </a:defRPr>
            </a:lvl1pPr>
            <a:lvl2pPr marL="914400" lvl="1" indent="-317500">
              <a:spcBef>
                <a:spcPts val="0"/>
              </a:spcBef>
              <a:spcAft>
                <a:spcPts val="0"/>
              </a:spcAft>
              <a:buSzPts val="1400"/>
              <a:buChar char="○"/>
            </a:lvl2pPr>
            <a:lvl3pPr marL="1371600" lvl="2" indent="-317500">
              <a:spcBef>
                <a:spcPts val="0"/>
              </a:spcBef>
              <a:spcAft>
                <a:spcPts val="0"/>
              </a:spcAft>
              <a:buSzPts val="1400"/>
              <a:buChar char="■"/>
            </a:lvl3pPr>
            <a:lvl4pPr marL="1828800" lvl="3" indent="-317500">
              <a:spcBef>
                <a:spcPts val="0"/>
              </a:spcBef>
              <a:spcAft>
                <a:spcPts val="0"/>
              </a:spcAft>
              <a:buSzPts val="1400"/>
              <a:buChar char="●"/>
            </a:lvl4pPr>
            <a:lvl5pPr marL="2286000" lvl="4" indent="-317500">
              <a:spcBef>
                <a:spcPts val="0"/>
              </a:spcBef>
              <a:spcAft>
                <a:spcPts val="0"/>
              </a:spcAft>
              <a:buSzPts val="1400"/>
              <a:buChar char="○"/>
            </a:lvl5pPr>
            <a:lvl6pPr marL="2743200" lvl="5" indent="-317500">
              <a:spcBef>
                <a:spcPts val="0"/>
              </a:spcBef>
              <a:spcAft>
                <a:spcPts val="0"/>
              </a:spcAft>
              <a:buSzPts val="1400"/>
              <a:buChar char="■"/>
            </a:lvl6pPr>
            <a:lvl7pPr marL="3200400" lvl="6" indent="-317500">
              <a:spcBef>
                <a:spcPts val="0"/>
              </a:spcBef>
              <a:spcAft>
                <a:spcPts val="0"/>
              </a:spcAft>
              <a:buSzPts val="1400"/>
              <a:buChar char="●"/>
            </a:lvl7pPr>
            <a:lvl8pPr marL="3657600" lvl="7" indent="-317500">
              <a:spcBef>
                <a:spcPts val="0"/>
              </a:spcBef>
              <a:spcAft>
                <a:spcPts val="0"/>
              </a:spcAft>
              <a:buSzPts val="1400"/>
              <a:buChar char="○"/>
            </a:lvl8pPr>
            <a:lvl9pPr marL="4114800" lvl="8" indent="-317500">
              <a:spcBef>
                <a:spcPts val="0"/>
              </a:spcBef>
              <a:spcAft>
                <a:spcPts val="0"/>
              </a:spcAft>
              <a:buSzPts val="1400"/>
              <a:buChar char="■"/>
            </a:lvl9pPr>
          </a:lstStyle>
          <a:p>
            <a:pPr lvl="0"/>
            <a:endParaRPr dirty="0"/>
          </a:p>
        </p:txBody>
      </p:sp>
      <p:sp>
        <p:nvSpPr>
          <p:cNvPr id="140" name="Google Shape;140;p5"/>
          <p:cNvSpPr>
            <a:spLocks noGrp="1" noEditPoints="1"/>
          </p:cNvSpPr>
          <p:nvPr>
            <p:ph type="title" idx="3"/>
          </p:nvPr>
        </p:nvSpPr>
        <p:spPr>
          <a:xfrm>
            <a:off x="876600" y="2181025"/>
            <a:ext cx="2666700" cy="4467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141" name="Google Shape;141;p5"/>
          <p:cNvSpPr>
            <a:spLocks noGrp="1" noEditPoints="1"/>
          </p:cNvSpPr>
          <p:nvPr>
            <p:ph type="title" idx="4"/>
          </p:nvPr>
        </p:nvSpPr>
        <p:spPr>
          <a:xfrm>
            <a:off x="5600875" y="2181025"/>
            <a:ext cx="2666700" cy="4467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142" name="Google Shape;142;p5"/>
          <p:cNvSpPr/>
          <p:nvPr/>
        </p:nvSpPr>
        <p:spPr>
          <a:xfrm>
            <a:off x="8421570" y="2603526"/>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43" name="Google Shape;143;p5"/>
          <p:cNvSpPr/>
          <p:nvPr/>
        </p:nvSpPr>
        <p:spPr>
          <a:xfrm>
            <a:off x="1214499" y="4754229"/>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44" name="Google Shape;144;p5"/>
          <p:cNvSpPr/>
          <p:nvPr/>
        </p:nvSpPr>
        <p:spPr>
          <a:xfrm>
            <a:off x="3085013" y="166931"/>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45" name="Google Shape;145;p5"/>
          <p:cNvSpPr/>
          <p:nvPr/>
        </p:nvSpPr>
        <p:spPr>
          <a:xfrm>
            <a:off x="6604333" y="217125"/>
            <a:ext cx="554137" cy="170115"/>
          </a:xfrm>
          <a:custGeom>
            <a:avLst/>
            <a:rect l="l" t="t" r="r" b="b"/>
            <a:pathLst>
              <a:path w="19095" h="5862">
                <a:moveTo>
                  <a:pt x="17440" y="0"/>
                </a:moveTo>
                <a:cubicBezTo>
                  <a:pt x="16234" y="0"/>
                  <a:pt x="14542" y="135"/>
                  <a:pt x="12955" y="735"/>
                </a:cubicBezTo>
                <a:cubicBezTo>
                  <a:pt x="10062" y="1812"/>
                  <a:pt x="9082" y="3290"/>
                  <a:pt x="9082" y="3290"/>
                </a:cubicBezTo>
                <a:cubicBezTo>
                  <a:pt x="9082" y="3290"/>
                  <a:pt x="8179" y="1915"/>
                  <a:pt x="6089" y="1915"/>
                </a:cubicBezTo>
                <a:cubicBezTo>
                  <a:pt x="5931" y="1915"/>
                  <a:pt x="5766" y="1923"/>
                  <a:pt x="5594" y="1940"/>
                </a:cubicBezTo>
                <a:cubicBezTo>
                  <a:pt x="3135" y="2181"/>
                  <a:pt x="1" y="3724"/>
                  <a:pt x="1" y="3724"/>
                </a:cubicBezTo>
                <a:lnTo>
                  <a:pt x="2090" y="3419"/>
                </a:lnTo>
                <a:cubicBezTo>
                  <a:pt x="3364" y="3154"/>
                  <a:pt x="4350" y="3040"/>
                  <a:pt x="5133" y="3040"/>
                </a:cubicBezTo>
                <a:cubicBezTo>
                  <a:pt x="7105" y="3040"/>
                  <a:pt x="7787" y="3766"/>
                  <a:pt x="8535" y="4640"/>
                </a:cubicBezTo>
                <a:lnTo>
                  <a:pt x="9580" y="5862"/>
                </a:lnTo>
                <a:cubicBezTo>
                  <a:pt x="9580" y="5862"/>
                  <a:pt x="9451" y="3467"/>
                  <a:pt x="12280" y="2069"/>
                </a:cubicBezTo>
                <a:cubicBezTo>
                  <a:pt x="15109" y="654"/>
                  <a:pt x="19095" y="92"/>
                  <a:pt x="19095" y="92"/>
                </a:cubicBezTo>
                <a:cubicBezTo>
                  <a:pt x="19095" y="92"/>
                  <a:pt x="18433" y="0"/>
                  <a:pt x="17440"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46" name="Google Shape;146;p5"/>
          <p:cNvGrpSpPr/>
          <p:nvPr/>
        </p:nvGrpSpPr>
        <p:grpSpPr>
          <a:xfrm>
            <a:off x="222619" y="3911438"/>
            <a:ext cx="235120" cy="260745"/>
            <a:chOff x="3435832" y="2826538"/>
            <a:chExt cx="235120" cy="260745"/>
          </a:xfrm>
        </p:grpSpPr>
        <p:sp>
          <p:nvSpPr>
            <p:cNvPr id="147" name="Google Shape;147;p5"/>
            <p:cNvSpPr/>
            <p:nvPr/>
          </p:nvSpPr>
          <p:spPr>
            <a:xfrm>
              <a:off x="3617729" y="2826538"/>
              <a:ext cx="29" cy="141356"/>
            </a:xfrm>
            <a:custGeom>
              <a:avLst/>
              <a:rect l="l" t="t" r="r" b="b"/>
              <a:pathLst>
                <a:path w="1" h="4871" fill="none">
                  <a:moveTo>
                    <a:pt x="1" y="487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48" name="Google Shape;148;p5"/>
            <p:cNvSpPr/>
            <p:nvPr/>
          </p:nvSpPr>
          <p:spPr>
            <a:xfrm>
              <a:off x="3564100" y="2896969"/>
              <a:ext cx="106852" cy="29"/>
            </a:xfrm>
            <a:custGeom>
              <a:avLst/>
              <a:rect l="l" t="t" r="r" b="b"/>
              <a:pathLst>
                <a:path w="3682" h="1" fill="none">
                  <a:moveTo>
                    <a:pt x="3681"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49" name="Google Shape;149;p5"/>
            <p:cNvSpPr/>
            <p:nvPr/>
          </p:nvSpPr>
          <p:spPr>
            <a:xfrm>
              <a:off x="3476431" y="2979531"/>
              <a:ext cx="29" cy="107751"/>
            </a:xfrm>
            <a:custGeom>
              <a:avLst/>
              <a:rect l="l" t="t" r="r" b="b"/>
              <a:pathLst>
                <a:path w="1" h="3713" fill="none">
                  <a:moveTo>
                    <a:pt x="0" y="3713"/>
                  </a:moveTo>
                  <a:lnTo>
                    <a:pt x="0"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50" name="Google Shape;150;p5"/>
            <p:cNvSpPr/>
            <p:nvPr/>
          </p:nvSpPr>
          <p:spPr>
            <a:xfrm>
              <a:off x="3435832" y="3033624"/>
              <a:ext cx="81198" cy="29"/>
            </a:xfrm>
            <a:custGeom>
              <a:avLst/>
              <a:rect l="l" t="t" r="r" b="b"/>
              <a:pathLst>
                <a:path w="2798" h="1" fill="none">
                  <a:moveTo>
                    <a:pt x="2797"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51" name="Google Shape;151;p5"/>
          <p:cNvGrpSpPr/>
          <p:nvPr/>
        </p:nvGrpSpPr>
        <p:grpSpPr>
          <a:xfrm rot="1757539">
            <a:off x="8091362" y="4320233"/>
            <a:ext cx="723555" cy="452889"/>
            <a:chOff x="4424715" y="3893690"/>
            <a:chExt cx="519458" cy="325140"/>
          </a:xfrm>
        </p:grpSpPr>
        <p:sp>
          <p:nvSpPr>
            <p:cNvPr id="152" name="Google Shape;152;p5"/>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53" name="Google Shape;153;p5"/>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54" name="Google Shape;154;p5"/>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55" name="Google Shape;155;p5"/>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56" name="Google Shape;156;p5"/>
          <p:cNvGrpSpPr/>
          <p:nvPr/>
        </p:nvGrpSpPr>
        <p:grpSpPr>
          <a:xfrm>
            <a:off x="196100" y="217121"/>
            <a:ext cx="686300" cy="480006"/>
            <a:chOff x="445162" y="252583"/>
            <a:chExt cx="686300" cy="480006"/>
          </a:xfrm>
        </p:grpSpPr>
        <p:grpSp>
          <p:nvGrpSpPr>
            <p:cNvPr id="157" name="Google Shape;157;p5"/>
            <p:cNvGrpSpPr/>
            <p:nvPr/>
          </p:nvGrpSpPr>
          <p:grpSpPr>
            <a:xfrm rot="1198428">
              <a:off x="454235" y="576296"/>
              <a:ext cx="306690" cy="107134"/>
              <a:chOff x="3474428" y="4144771"/>
              <a:chExt cx="277663" cy="97014"/>
            </a:xfrm>
          </p:grpSpPr>
          <p:sp>
            <p:nvSpPr>
              <p:cNvPr id="158" name="Google Shape;158;p5"/>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59" name="Google Shape;159;p5"/>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60" name="Google Shape;160;p5"/>
            <p:cNvGrpSpPr/>
            <p:nvPr/>
          </p:nvGrpSpPr>
          <p:grpSpPr>
            <a:xfrm rot="2700000">
              <a:off x="712536" y="382239"/>
              <a:ext cx="428762" cy="149779"/>
              <a:chOff x="3474428" y="4144771"/>
              <a:chExt cx="277663" cy="97014"/>
            </a:xfrm>
          </p:grpSpPr>
          <p:sp>
            <p:nvSpPr>
              <p:cNvPr id="161" name="Google Shape;161;p5"/>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2" name="Google Shape;162;p5"/>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163" name="Google Shape;163;p5"/>
          <p:cNvGrpSpPr/>
          <p:nvPr/>
        </p:nvGrpSpPr>
        <p:grpSpPr>
          <a:xfrm>
            <a:off x="5845032" y="166913"/>
            <a:ext cx="235120" cy="260745"/>
            <a:chOff x="3435832" y="2826538"/>
            <a:chExt cx="235120" cy="260745"/>
          </a:xfrm>
        </p:grpSpPr>
        <p:sp>
          <p:nvSpPr>
            <p:cNvPr id="164" name="Google Shape;164;p5"/>
            <p:cNvSpPr/>
            <p:nvPr/>
          </p:nvSpPr>
          <p:spPr>
            <a:xfrm>
              <a:off x="3617729" y="2826538"/>
              <a:ext cx="29" cy="141356"/>
            </a:xfrm>
            <a:custGeom>
              <a:avLst/>
              <a:rect l="l" t="t" r="r" b="b"/>
              <a:pathLst>
                <a:path w="1" h="4871" fill="none">
                  <a:moveTo>
                    <a:pt x="1" y="487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5" name="Google Shape;165;p5"/>
            <p:cNvSpPr/>
            <p:nvPr/>
          </p:nvSpPr>
          <p:spPr>
            <a:xfrm>
              <a:off x="3564100" y="2896969"/>
              <a:ext cx="106852" cy="29"/>
            </a:xfrm>
            <a:custGeom>
              <a:avLst/>
              <a:rect l="l" t="t" r="r" b="b"/>
              <a:pathLst>
                <a:path w="3682" h="1" fill="none">
                  <a:moveTo>
                    <a:pt x="3681"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6" name="Google Shape;166;p5"/>
            <p:cNvSpPr/>
            <p:nvPr/>
          </p:nvSpPr>
          <p:spPr>
            <a:xfrm>
              <a:off x="3476431" y="2979531"/>
              <a:ext cx="29" cy="107751"/>
            </a:xfrm>
            <a:custGeom>
              <a:avLst/>
              <a:rect l="l" t="t" r="r" b="b"/>
              <a:pathLst>
                <a:path w="1" h="3713" fill="none">
                  <a:moveTo>
                    <a:pt x="0" y="3713"/>
                  </a:moveTo>
                  <a:lnTo>
                    <a:pt x="0"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7" name="Google Shape;167;p5"/>
            <p:cNvSpPr/>
            <p:nvPr/>
          </p:nvSpPr>
          <p:spPr>
            <a:xfrm>
              <a:off x="3435832" y="3033624"/>
              <a:ext cx="81198" cy="29"/>
            </a:xfrm>
            <a:custGeom>
              <a:avLst/>
              <a:rect l="l" t="t" r="r" b="b"/>
              <a:pathLst>
                <a:path w="2798" h="1" fill="none">
                  <a:moveTo>
                    <a:pt x="2797"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68" name="Google Shape;168;p5"/>
          <p:cNvGrpSpPr/>
          <p:nvPr/>
        </p:nvGrpSpPr>
        <p:grpSpPr>
          <a:xfrm>
            <a:off x="8767057" y="1731688"/>
            <a:ext cx="235120" cy="260745"/>
            <a:chOff x="3435832" y="2826538"/>
            <a:chExt cx="235120" cy="260745"/>
          </a:xfrm>
        </p:grpSpPr>
        <p:sp>
          <p:nvSpPr>
            <p:cNvPr id="169" name="Google Shape;169;p5"/>
            <p:cNvSpPr/>
            <p:nvPr/>
          </p:nvSpPr>
          <p:spPr>
            <a:xfrm>
              <a:off x="3617729" y="2826538"/>
              <a:ext cx="29" cy="141356"/>
            </a:xfrm>
            <a:custGeom>
              <a:avLst/>
              <a:rect l="l" t="t" r="r" b="b"/>
              <a:pathLst>
                <a:path w="1" h="4871" fill="none">
                  <a:moveTo>
                    <a:pt x="1" y="487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0" name="Google Shape;170;p5"/>
            <p:cNvSpPr/>
            <p:nvPr/>
          </p:nvSpPr>
          <p:spPr>
            <a:xfrm>
              <a:off x="3564100" y="2896969"/>
              <a:ext cx="106852" cy="29"/>
            </a:xfrm>
            <a:custGeom>
              <a:avLst/>
              <a:rect l="l" t="t" r="r" b="b"/>
              <a:pathLst>
                <a:path w="3682" h="1" fill="none">
                  <a:moveTo>
                    <a:pt x="3681"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1" name="Google Shape;171;p5"/>
            <p:cNvSpPr/>
            <p:nvPr/>
          </p:nvSpPr>
          <p:spPr>
            <a:xfrm>
              <a:off x="3476431" y="2979531"/>
              <a:ext cx="29" cy="107751"/>
            </a:xfrm>
            <a:custGeom>
              <a:avLst/>
              <a:rect l="l" t="t" r="r" b="b"/>
              <a:pathLst>
                <a:path w="1" h="3713" fill="none">
                  <a:moveTo>
                    <a:pt x="0" y="3713"/>
                  </a:moveTo>
                  <a:lnTo>
                    <a:pt x="0"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2" name="Google Shape;172;p5"/>
            <p:cNvSpPr/>
            <p:nvPr/>
          </p:nvSpPr>
          <p:spPr>
            <a:xfrm>
              <a:off x="3435832" y="3033624"/>
              <a:ext cx="81198" cy="29"/>
            </a:xfrm>
            <a:custGeom>
              <a:avLst/>
              <a:rect l="l" t="t" r="r" b="b"/>
              <a:pathLst>
                <a:path w="2798" h="1" fill="none">
                  <a:moveTo>
                    <a:pt x="2797"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73" name="Google Shape;173;p5"/>
          <p:cNvGrpSpPr/>
          <p:nvPr/>
        </p:nvGrpSpPr>
        <p:grpSpPr>
          <a:xfrm>
            <a:off x="7006257" y="4660438"/>
            <a:ext cx="235120" cy="260745"/>
            <a:chOff x="3435832" y="2826538"/>
            <a:chExt cx="235120" cy="260745"/>
          </a:xfrm>
        </p:grpSpPr>
        <p:sp>
          <p:nvSpPr>
            <p:cNvPr id="174" name="Google Shape;174;p5"/>
            <p:cNvSpPr/>
            <p:nvPr/>
          </p:nvSpPr>
          <p:spPr>
            <a:xfrm>
              <a:off x="3617729" y="2826538"/>
              <a:ext cx="29" cy="141356"/>
            </a:xfrm>
            <a:custGeom>
              <a:avLst/>
              <a:rect l="l" t="t" r="r" b="b"/>
              <a:pathLst>
                <a:path w="1" h="4871" fill="none">
                  <a:moveTo>
                    <a:pt x="1" y="487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5" name="Google Shape;175;p5"/>
            <p:cNvSpPr/>
            <p:nvPr/>
          </p:nvSpPr>
          <p:spPr>
            <a:xfrm>
              <a:off x="3564100" y="2896969"/>
              <a:ext cx="106852" cy="29"/>
            </a:xfrm>
            <a:custGeom>
              <a:avLst/>
              <a:rect l="l" t="t" r="r" b="b"/>
              <a:pathLst>
                <a:path w="3682" h="1" fill="none">
                  <a:moveTo>
                    <a:pt x="3681"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6" name="Google Shape;176;p5"/>
            <p:cNvSpPr/>
            <p:nvPr/>
          </p:nvSpPr>
          <p:spPr>
            <a:xfrm>
              <a:off x="3476431" y="2979531"/>
              <a:ext cx="29" cy="107751"/>
            </a:xfrm>
            <a:custGeom>
              <a:avLst/>
              <a:rect l="l" t="t" r="r" b="b"/>
              <a:pathLst>
                <a:path w="1" h="3713" fill="none">
                  <a:moveTo>
                    <a:pt x="0" y="3713"/>
                  </a:moveTo>
                  <a:lnTo>
                    <a:pt x="0"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7" name="Google Shape;177;p5"/>
            <p:cNvSpPr/>
            <p:nvPr/>
          </p:nvSpPr>
          <p:spPr>
            <a:xfrm>
              <a:off x="3435832" y="3033624"/>
              <a:ext cx="81198" cy="29"/>
            </a:xfrm>
            <a:custGeom>
              <a:avLst/>
              <a:rect l="l" t="t" r="r" b="b"/>
              <a:pathLst>
                <a:path w="2798" h="1" fill="none">
                  <a:moveTo>
                    <a:pt x="2797" y="0"/>
                  </a:moveTo>
                  <a:lnTo>
                    <a:pt x="1" y="0"/>
                  </a:lnTo>
                </a:path>
              </a:pathLst>
            </a:custGeom>
            <a:solidFill>
              <a:schemeClr val="dk2"/>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_ONLY">
    <p:spTree>
      <p:nvGrpSpPr>
        <p:cNvPr id="1" name=""/>
        <p:cNvGrpSpPr/>
        <p:nvPr/>
      </p:nvGrpSpPr>
      <p:grpSpPr>
        <a:xfrm>
          <a:off x="0" y="0"/>
          <a:ext cx="0" cy="0"/>
          <a:chOff x="0" y="0"/>
          <a:chExt cx="0" cy="0"/>
        </a:xfrm>
      </p:grpSpPr>
      <p:sp>
        <p:nvSpPr>
          <p:cNvPr id="179" name="Google Shape;179;p6"/>
          <p:cNvSpPr/>
          <p:nvPr/>
        </p:nvSpPr>
        <p:spPr>
          <a:xfrm rot="10800000" flipH="1">
            <a:off x="-204600" y="25"/>
            <a:ext cx="9348559" cy="5150525"/>
          </a:xfrm>
          <a:custGeom>
            <a:avLst/>
            <a:rect l="l" t="t" r="r" b="b"/>
            <a:pathLst>
              <a:path w="161189" h="89121">
                <a:moveTo>
                  <a:pt x="3488" y="0"/>
                </a:moveTo>
                <a:lnTo>
                  <a:pt x="3488" y="36179"/>
                </a:lnTo>
                <a:cubicBezTo>
                  <a:pt x="11958" y="41981"/>
                  <a:pt x="0" y="56237"/>
                  <a:pt x="10560" y="64948"/>
                </a:cubicBezTo>
                <a:cubicBezTo>
                  <a:pt x="21698" y="74142"/>
                  <a:pt x="39201" y="67777"/>
                  <a:pt x="50130" y="75588"/>
                </a:cubicBezTo>
                <a:cubicBezTo>
                  <a:pt x="61059" y="83415"/>
                  <a:pt x="61477" y="89121"/>
                  <a:pt x="61477" y="89121"/>
                </a:cubicBezTo>
                <a:lnTo>
                  <a:pt x="101464" y="89121"/>
                </a:lnTo>
                <a:cubicBezTo>
                  <a:pt x="101464" y="89121"/>
                  <a:pt x="101898" y="78369"/>
                  <a:pt x="113888" y="78352"/>
                </a:cubicBezTo>
                <a:cubicBezTo>
                  <a:pt x="125894" y="78352"/>
                  <a:pt x="133512" y="77083"/>
                  <a:pt x="139716" y="64514"/>
                </a:cubicBezTo>
                <a:cubicBezTo>
                  <a:pt x="144233" y="55385"/>
                  <a:pt x="156255" y="62441"/>
                  <a:pt x="161189" y="50049"/>
                </a:cubicBezTo>
                <a:lnTo>
                  <a:pt x="161189" y="0"/>
                </a:lnTo>
                <a:lnTo>
                  <a:pt x="3488"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80" name="Google Shape;180;p6"/>
          <p:cNvSpPr>
            <a:spLocks noGrp="1" noEditPoints="1"/>
          </p:cNvSpPr>
          <p:nvPr>
            <p:ph type="title"/>
          </p:nvPr>
        </p:nvSpPr>
        <p:spPr>
          <a:xfrm>
            <a:off x="722375" y="539500"/>
            <a:ext cx="7699200" cy="572700"/>
          </a:xfrm>
        </p:spPr>
        <p:txBody>
          <a:bodyPr wrap="square" lIns="91425" tIns="91425" rIns="91425" bIns="91425" anchor="t">
            <a:noAutofit/>
          </a:bodyPr>
          <a:lstStyle>
            <a:lvl1pPr>
              <a:spcBef>
                <a:spcPts val="0"/>
              </a:spcBef>
              <a:spcAft>
                <a:spcPts val="0"/>
              </a:spcAft>
              <a:buSzPts val="3200"/>
              <a:buNone/>
            </a:lvl1pPr>
            <a:lvl2pPr lvl="1">
              <a:spcBef>
                <a:spcPts val="0"/>
              </a:spcBef>
              <a:spcAft>
                <a:spcPts val="0"/>
              </a:spcAft>
              <a:buSzPts val="3200"/>
              <a:buNone/>
            </a:lvl2pPr>
            <a:lvl3pPr lvl="2">
              <a:spcBef>
                <a:spcPts val="0"/>
              </a:spcBef>
              <a:spcAft>
                <a:spcPts val="0"/>
              </a:spcAft>
              <a:buSzPts val="3200"/>
              <a:buNone/>
            </a:lvl3pPr>
            <a:lvl4pPr lvl="3">
              <a:spcBef>
                <a:spcPts val="0"/>
              </a:spcBef>
              <a:spcAft>
                <a:spcPts val="0"/>
              </a:spcAft>
              <a:buSzPts val="3200"/>
              <a:buNone/>
            </a:lvl4pPr>
            <a:lvl5pPr lvl="4">
              <a:spcBef>
                <a:spcPts val="0"/>
              </a:spcBef>
              <a:spcAft>
                <a:spcPts val="0"/>
              </a:spcAft>
              <a:buSzPts val="3200"/>
              <a:buNone/>
            </a:lvl5pPr>
            <a:lvl6pPr lvl="5">
              <a:spcBef>
                <a:spcPts val="0"/>
              </a:spcBef>
              <a:spcAft>
                <a:spcPts val="0"/>
              </a:spcAft>
              <a:buSzPts val="3200"/>
              <a:buNone/>
            </a:lvl6pPr>
            <a:lvl7pPr lvl="6">
              <a:spcBef>
                <a:spcPts val="0"/>
              </a:spcBef>
              <a:spcAft>
                <a:spcPts val="0"/>
              </a:spcAft>
              <a:buSzPts val="3200"/>
              <a:buNone/>
            </a:lvl7pPr>
            <a:lvl8pPr lvl="7">
              <a:spcBef>
                <a:spcPts val="0"/>
              </a:spcBef>
              <a:spcAft>
                <a:spcPts val="0"/>
              </a:spcAft>
              <a:buSzPts val="3200"/>
              <a:buNone/>
            </a:lvl8pPr>
            <a:lvl9pPr lvl="8">
              <a:spcBef>
                <a:spcPts val="0"/>
              </a:spcBef>
              <a:spcAft>
                <a:spcPts val="0"/>
              </a:spcAft>
              <a:buSzPts val="3200"/>
              <a:buNone/>
            </a:lvl9pPr>
          </a:lstStyle>
          <a:p/>
        </p:txBody>
      </p:sp>
      <p:grpSp>
        <p:nvGrpSpPr>
          <p:cNvPr id="181" name="Google Shape;181;p6"/>
          <p:cNvGrpSpPr/>
          <p:nvPr/>
        </p:nvGrpSpPr>
        <p:grpSpPr>
          <a:xfrm rot="1757539">
            <a:off x="8355912" y="4461383"/>
            <a:ext cx="723555" cy="452889"/>
            <a:chOff x="4424715" y="3893690"/>
            <a:chExt cx="519458" cy="325140"/>
          </a:xfrm>
        </p:grpSpPr>
        <p:sp>
          <p:nvSpPr>
            <p:cNvPr id="182" name="Google Shape;182;p6"/>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83" name="Google Shape;183;p6"/>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84" name="Google Shape;184;p6"/>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85" name="Google Shape;185;p6"/>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86" name="Google Shape;186;p6"/>
          <p:cNvGrpSpPr/>
          <p:nvPr/>
        </p:nvGrpSpPr>
        <p:grpSpPr>
          <a:xfrm>
            <a:off x="205262" y="4412996"/>
            <a:ext cx="686300" cy="480006"/>
            <a:chOff x="445162" y="252583"/>
            <a:chExt cx="686300" cy="480006"/>
          </a:xfrm>
        </p:grpSpPr>
        <p:grpSp>
          <p:nvGrpSpPr>
            <p:cNvPr id="187" name="Google Shape;187;p6"/>
            <p:cNvGrpSpPr/>
            <p:nvPr/>
          </p:nvGrpSpPr>
          <p:grpSpPr>
            <a:xfrm rot="1198428">
              <a:off x="454235" y="576296"/>
              <a:ext cx="306690" cy="107134"/>
              <a:chOff x="3474428" y="4144771"/>
              <a:chExt cx="277663" cy="97014"/>
            </a:xfrm>
          </p:grpSpPr>
          <p:sp>
            <p:nvSpPr>
              <p:cNvPr id="188" name="Google Shape;188;p6"/>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89" name="Google Shape;189;p6"/>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90" name="Google Shape;190;p6"/>
            <p:cNvGrpSpPr/>
            <p:nvPr/>
          </p:nvGrpSpPr>
          <p:grpSpPr>
            <a:xfrm rot="2700000">
              <a:off x="712536" y="382239"/>
              <a:ext cx="428762" cy="149779"/>
              <a:chOff x="3474428" y="4144771"/>
              <a:chExt cx="277663" cy="97014"/>
            </a:xfrm>
          </p:grpSpPr>
          <p:sp>
            <p:nvSpPr>
              <p:cNvPr id="191" name="Google Shape;191;p6"/>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2" name="Google Shape;192;p6"/>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193" name="Google Shape;193;p6"/>
          <p:cNvGrpSpPr/>
          <p:nvPr/>
        </p:nvGrpSpPr>
        <p:grpSpPr>
          <a:xfrm>
            <a:off x="205257" y="2254863"/>
            <a:ext cx="235120" cy="260745"/>
            <a:chOff x="3435832" y="2826538"/>
            <a:chExt cx="235120" cy="260745"/>
          </a:xfrm>
        </p:grpSpPr>
        <p:sp>
          <p:nvSpPr>
            <p:cNvPr id="194" name="Google Shape;194;p6"/>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5" name="Google Shape;195;p6"/>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6" name="Google Shape;196;p6"/>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7" name="Google Shape;197;p6"/>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98" name="Google Shape;198;p6"/>
          <p:cNvGrpSpPr/>
          <p:nvPr/>
        </p:nvGrpSpPr>
        <p:grpSpPr>
          <a:xfrm>
            <a:off x="4413565" y="4696900"/>
            <a:ext cx="235120" cy="260745"/>
            <a:chOff x="5244590" y="2613850"/>
            <a:chExt cx="235120" cy="260745"/>
          </a:xfrm>
        </p:grpSpPr>
        <p:sp>
          <p:nvSpPr>
            <p:cNvPr id="199" name="Google Shape;199;p6"/>
            <p:cNvSpPr/>
            <p:nvPr/>
          </p:nvSpPr>
          <p:spPr>
            <a:xfrm>
              <a:off x="5297784" y="2613850"/>
              <a:ext cx="29" cy="141356"/>
            </a:xfrm>
            <a:custGeom>
              <a:avLst/>
              <a:rect l="l" t="t" r="r" b="b"/>
              <a:pathLst>
                <a:path w="1" h="4871" fill="none">
                  <a:moveTo>
                    <a:pt x="0" y="4870"/>
                  </a:moveTo>
                  <a:lnTo>
                    <a:pt x="0"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0" name="Google Shape;200;p6"/>
            <p:cNvSpPr/>
            <p:nvPr/>
          </p:nvSpPr>
          <p:spPr>
            <a:xfrm>
              <a:off x="5244590" y="2684746"/>
              <a:ext cx="106387" cy="29"/>
            </a:xfrm>
            <a:custGeom>
              <a:avLst/>
              <a:rect l="l" t="t" r="r" b="b"/>
              <a:pathLst>
                <a:path w="3666" h="1" fill="none">
                  <a:moveTo>
                    <a:pt x="1" y="0"/>
                  </a:moveTo>
                  <a:lnTo>
                    <a:pt x="3665"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1" name="Google Shape;201;p6"/>
            <p:cNvSpPr/>
            <p:nvPr/>
          </p:nvSpPr>
          <p:spPr>
            <a:xfrm>
              <a:off x="5439111" y="2767308"/>
              <a:ext cx="29" cy="107287"/>
            </a:xfrm>
            <a:custGeom>
              <a:avLst/>
              <a:rect l="l" t="t" r="r" b="b"/>
              <a:pathLst>
                <a:path w="1" h="3697" fill="none">
                  <a:moveTo>
                    <a:pt x="0" y="3697"/>
                  </a:moveTo>
                  <a:lnTo>
                    <a:pt x="0"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2" name="Google Shape;202;p6"/>
            <p:cNvSpPr/>
            <p:nvPr/>
          </p:nvSpPr>
          <p:spPr>
            <a:xfrm>
              <a:off x="5398048" y="2820937"/>
              <a:ext cx="81662" cy="29"/>
            </a:xfrm>
            <a:custGeom>
              <a:avLst/>
              <a:rect l="l" t="t" r="r" b="b"/>
              <a:pathLst>
                <a:path w="2814" h="1" fill="none">
                  <a:moveTo>
                    <a:pt x="1" y="0"/>
                  </a:moveTo>
                  <a:lnTo>
                    <a:pt x="2813"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03" name="Google Shape;203;p6"/>
          <p:cNvGrpSpPr/>
          <p:nvPr/>
        </p:nvGrpSpPr>
        <p:grpSpPr>
          <a:xfrm>
            <a:off x="8691548" y="2695125"/>
            <a:ext cx="235091" cy="260745"/>
            <a:chOff x="6220823" y="3735125"/>
            <a:chExt cx="235091" cy="260745"/>
          </a:xfrm>
        </p:grpSpPr>
        <p:sp>
          <p:nvSpPr>
            <p:cNvPr id="204" name="Google Shape;204;p6"/>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5" name="Google Shape;205;p6"/>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6" name="Google Shape;206;p6"/>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7" name="Google Shape;207;p6"/>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208" name="Google Shape;208;p6"/>
          <p:cNvSpPr/>
          <p:nvPr/>
        </p:nvSpPr>
        <p:spPr>
          <a:xfrm>
            <a:off x="3039583" y="200500"/>
            <a:ext cx="554137" cy="170115"/>
          </a:xfrm>
          <a:custGeom>
            <a:avLst/>
            <a:rect l="l" t="t" r="r" b="b"/>
            <a:pathLst>
              <a:path w="19095" h="5862">
                <a:moveTo>
                  <a:pt x="17440" y="0"/>
                </a:moveTo>
                <a:cubicBezTo>
                  <a:pt x="16234" y="0"/>
                  <a:pt x="14542" y="135"/>
                  <a:pt x="12955" y="735"/>
                </a:cubicBezTo>
                <a:cubicBezTo>
                  <a:pt x="10062" y="1812"/>
                  <a:pt x="9082" y="3290"/>
                  <a:pt x="9082" y="3290"/>
                </a:cubicBezTo>
                <a:cubicBezTo>
                  <a:pt x="9082" y="3290"/>
                  <a:pt x="8179" y="1915"/>
                  <a:pt x="6089" y="1915"/>
                </a:cubicBezTo>
                <a:cubicBezTo>
                  <a:pt x="5931" y="1915"/>
                  <a:pt x="5766" y="1923"/>
                  <a:pt x="5594" y="1940"/>
                </a:cubicBezTo>
                <a:cubicBezTo>
                  <a:pt x="3135" y="2181"/>
                  <a:pt x="1" y="3724"/>
                  <a:pt x="1" y="3724"/>
                </a:cubicBezTo>
                <a:lnTo>
                  <a:pt x="2090" y="3419"/>
                </a:lnTo>
                <a:cubicBezTo>
                  <a:pt x="3364" y="3154"/>
                  <a:pt x="4350" y="3040"/>
                  <a:pt x="5133" y="3040"/>
                </a:cubicBezTo>
                <a:cubicBezTo>
                  <a:pt x="7105" y="3040"/>
                  <a:pt x="7787" y="3766"/>
                  <a:pt x="8535" y="4640"/>
                </a:cubicBezTo>
                <a:lnTo>
                  <a:pt x="9580" y="5862"/>
                </a:lnTo>
                <a:cubicBezTo>
                  <a:pt x="9580" y="5862"/>
                  <a:pt x="9451" y="3467"/>
                  <a:pt x="12280" y="2069"/>
                </a:cubicBezTo>
                <a:cubicBezTo>
                  <a:pt x="15109" y="654"/>
                  <a:pt x="19095" y="92"/>
                  <a:pt x="19095" y="92"/>
                </a:cubicBezTo>
                <a:cubicBezTo>
                  <a:pt x="19095" y="92"/>
                  <a:pt x="18433" y="0"/>
                  <a:pt x="17440"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9" name="Google Shape;209;p6"/>
          <p:cNvSpPr/>
          <p:nvPr/>
        </p:nvSpPr>
        <p:spPr>
          <a:xfrm>
            <a:off x="205261" y="3272355"/>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0" name="Google Shape;210;p6"/>
          <p:cNvSpPr/>
          <p:nvPr/>
        </p:nvSpPr>
        <p:spPr>
          <a:xfrm>
            <a:off x="-91989" y="1193072"/>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11" name="Google Shape;211;p6"/>
          <p:cNvGrpSpPr/>
          <p:nvPr/>
        </p:nvGrpSpPr>
        <p:grpSpPr>
          <a:xfrm>
            <a:off x="7552182" y="155188"/>
            <a:ext cx="235120" cy="260745"/>
            <a:chOff x="3435832" y="2826538"/>
            <a:chExt cx="235120" cy="260745"/>
          </a:xfrm>
        </p:grpSpPr>
        <p:sp>
          <p:nvSpPr>
            <p:cNvPr id="212" name="Google Shape;212;p6"/>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13" name="Google Shape;213;p6"/>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14" name="Google Shape;214;p6"/>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15" name="Google Shape;215;p6"/>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216" name="Google Shape;216;p6"/>
          <p:cNvSpPr/>
          <p:nvPr/>
        </p:nvSpPr>
        <p:spPr>
          <a:xfrm>
            <a:off x="8513045" y="1782826"/>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7" name="Google Shape;217;p6"/>
          <p:cNvSpPr/>
          <p:nvPr/>
        </p:nvSpPr>
        <p:spPr>
          <a:xfrm>
            <a:off x="8566786" y="365687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8" name="Google Shape;218;p6"/>
          <p:cNvSpPr/>
          <p:nvPr/>
        </p:nvSpPr>
        <p:spPr>
          <a:xfrm>
            <a:off x="5937699" y="136704"/>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9" name="Google Shape;219;p6"/>
          <p:cNvSpPr/>
          <p:nvPr/>
        </p:nvSpPr>
        <p:spPr>
          <a:xfrm>
            <a:off x="8327700" y="1067156"/>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20" name="Google Shape;220;p6"/>
          <p:cNvGrpSpPr/>
          <p:nvPr/>
        </p:nvGrpSpPr>
        <p:grpSpPr>
          <a:xfrm rot="3600047">
            <a:off x="7945869" y="232175"/>
            <a:ext cx="1242640" cy="614652"/>
            <a:chOff x="2544424" y="4110034"/>
            <a:chExt cx="773441" cy="382571"/>
          </a:xfrm>
        </p:grpSpPr>
        <p:sp>
          <p:nvSpPr>
            <p:cNvPr id="221" name="Google Shape;221;p6"/>
            <p:cNvSpPr/>
            <p:nvPr/>
          </p:nvSpPr>
          <p:spPr>
            <a:xfrm>
              <a:off x="2544424" y="4219323"/>
              <a:ext cx="544415" cy="273223"/>
            </a:xfrm>
            <a:custGeom>
              <a:avLst/>
              <a:rect l="l" t="t" r="r" b="b"/>
              <a:pathLst>
                <a:path w="18760" h="9415">
                  <a:moveTo>
                    <a:pt x="13332" y="1"/>
                  </a:moveTo>
                  <a:cubicBezTo>
                    <a:pt x="7357" y="1"/>
                    <a:pt x="1" y="2741"/>
                    <a:pt x="2897" y="7697"/>
                  </a:cubicBezTo>
                  <a:cubicBezTo>
                    <a:pt x="3612" y="8922"/>
                    <a:pt x="4656" y="9414"/>
                    <a:pt x="5872" y="9414"/>
                  </a:cubicBezTo>
                  <a:cubicBezTo>
                    <a:pt x="10863" y="9414"/>
                    <a:pt x="18760" y="1123"/>
                    <a:pt x="18760" y="1123"/>
                  </a:cubicBezTo>
                  <a:cubicBezTo>
                    <a:pt x="17513" y="366"/>
                    <a:pt x="15514" y="1"/>
                    <a:pt x="13332"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22" name="Google Shape;222;p6"/>
            <p:cNvSpPr/>
            <p:nvPr/>
          </p:nvSpPr>
          <p:spPr>
            <a:xfrm>
              <a:off x="2964518" y="4110034"/>
              <a:ext cx="257727" cy="127891"/>
            </a:xfrm>
            <a:custGeom>
              <a:avLst/>
              <a:rect l="l" t="t" r="r" b="b"/>
              <a:pathLst>
                <a:path w="8881" h="4407">
                  <a:moveTo>
                    <a:pt x="2170" y="0"/>
                  </a:moveTo>
                  <a:cubicBezTo>
                    <a:pt x="1" y="0"/>
                    <a:pt x="201" y="2080"/>
                    <a:pt x="3030" y="3137"/>
                  </a:cubicBezTo>
                  <a:cubicBezTo>
                    <a:pt x="6341" y="4375"/>
                    <a:pt x="8881" y="4407"/>
                    <a:pt x="8881" y="4407"/>
                  </a:cubicBezTo>
                  <a:cubicBezTo>
                    <a:pt x="8881" y="4407"/>
                    <a:pt x="6936" y="1160"/>
                    <a:pt x="3480" y="196"/>
                  </a:cubicBezTo>
                  <a:cubicBezTo>
                    <a:pt x="2976" y="61"/>
                    <a:pt x="2539" y="0"/>
                    <a:pt x="2170"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23" name="Google Shape;223;p6"/>
            <p:cNvSpPr/>
            <p:nvPr/>
          </p:nvSpPr>
          <p:spPr>
            <a:xfrm>
              <a:off x="3028652" y="4237896"/>
              <a:ext cx="193592" cy="134392"/>
            </a:xfrm>
            <a:custGeom>
              <a:avLst/>
              <a:rect l="l" t="t" r="r" b="b"/>
              <a:pathLst>
                <a:path w="6671" h="4631">
                  <a:moveTo>
                    <a:pt x="6671" y="1"/>
                  </a:moveTo>
                  <a:cubicBezTo>
                    <a:pt x="3520" y="580"/>
                    <a:pt x="1" y="4180"/>
                    <a:pt x="1608" y="4598"/>
                  </a:cubicBezTo>
                  <a:cubicBezTo>
                    <a:pt x="1696" y="4620"/>
                    <a:pt x="1788" y="4630"/>
                    <a:pt x="1885" y="4630"/>
                  </a:cubicBezTo>
                  <a:cubicBezTo>
                    <a:pt x="3622" y="4630"/>
                    <a:pt x="6625" y="1219"/>
                    <a:pt x="6671"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24" name="Google Shape;224;p6"/>
            <p:cNvSpPr/>
            <p:nvPr/>
          </p:nvSpPr>
          <p:spPr>
            <a:xfrm>
              <a:off x="2628466" y="4221587"/>
              <a:ext cx="689399" cy="221103"/>
            </a:xfrm>
            <a:custGeom>
              <a:avLst/>
              <a:rect l="l" t="t" r="r" b="b"/>
              <a:pathLst>
                <a:path w="23756" h="7619" fill="none">
                  <a:moveTo>
                    <a:pt x="23755" y="627"/>
                  </a:moveTo>
                  <a:cubicBezTo>
                    <a:pt x="17198" y="0"/>
                    <a:pt x="5015" y="2636"/>
                    <a:pt x="1" y="761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25" name="Google Shape;225;p6"/>
            <p:cNvSpPr/>
            <p:nvPr/>
          </p:nvSpPr>
          <p:spPr>
            <a:xfrm>
              <a:off x="2613086" y="4376902"/>
              <a:ext cx="102644" cy="98436"/>
            </a:xfrm>
            <a:custGeom>
              <a:avLst/>
              <a:rect l="l" t="t" r="r" b="b"/>
              <a:pathLst>
                <a:path w="3537" h="3392" fill="none">
                  <a:moveTo>
                    <a:pt x="0" y="1061"/>
                  </a:moveTo>
                  <a:cubicBezTo>
                    <a:pt x="1013" y="354"/>
                    <a:pt x="3536" y="1"/>
                    <a:pt x="3536" y="1"/>
                  </a:cubicBezTo>
                  <a:cubicBezTo>
                    <a:pt x="3536" y="1"/>
                    <a:pt x="2379" y="2508"/>
                    <a:pt x="1527" y="339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26" name="Google Shape;226;p6"/>
            <p:cNvSpPr/>
            <p:nvPr/>
          </p:nvSpPr>
          <p:spPr>
            <a:xfrm>
              <a:off x="2619151" y="4316744"/>
              <a:ext cx="161874" cy="175861"/>
            </a:xfrm>
            <a:custGeom>
              <a:avLst/>
              <a:rect l="l" t="t" r="r" b="b"/>
              <a:pathLst>
                <a:path w="5578" h="6060" fill="none">
                  <a:moveTo>
                    <a:pt x="0" y="772"/>
                  </a:moveTo>
                  <a:cubicBezTo>
                    <a:pt x="3022" y="0"/>
                    <a:pt x="5577" y="900"/>
                    <a:pt x="5577" y="900"/>
                  </a:cubicBezTo>
                  <a:cubicBezTo>
                    <a:pt x="5577" y="900"/>
                    <a:pt x="4597" y="4356"/>
                    <a:pt x="3343" y="6059"/>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27" name="Google Shape;227;p6"/>
            <p:cNvSpPr/>
            <p:nvPr/>
          </p:nvSpPr>
          <p:spPr>
            <a:xfrm>
              <a:off x="2694690" y="4270573"/>
              <a:ext cx="153951" cy="209437"/>
            </a:xfrm>
            <a:custGeom>
              <a:avLst/>
              <a:rect l="l" t="t" r="r" b="b"/>
              <a:pathLst>
                <a:path w="5305" h="7217" fill="none">
                  <a:moveTo>
                    <a:pt x="1" y="0"/>
                  </a:moveTo>
                  <a:cubicBezTo>
                    <a:pt x="2347" y="16"/>
                    <a:pt x="5305" y="1511"/>
                    <a:pt x="5305" y="1511"/>
                  </a:cubicBezTo>
                  <a:cubicBezTo>
                    <a:pt x="5305" y="1511"/>
                    <a:pt x="4357" y="5240"/>
                    <a:pt x="2894" y="7216"/>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28" name="Google Shape;228;p6"/>
            <p:cNvSpPr/>
            <p:nvPr/>
          </p:nvSpPr>
          <p:spPr>
            <a:xfrm>
              <a:off x="2785174" y="4237432"/>
              <a:ext cx="139035" cy="209466"/>
            </a:xfrm>
            <a:custGeom>
              <a:avLst/>
              <a:rect l="l" t="t" r="r" b="b"/>
              <a:pathLst>
                <a:path w="4791" h="7218" fill="none">
                  <a:moveTo>
                    <a:pt x="1" y="1"/>
                  </a:moveTo>
                  <a:cubicBezTo>
                    <a:pt x="2267" y="226"/>
                    <a:pt x="4790" y="1785"/>
                    <a:pt x="4790" y="1785"/>
                  </a:cubicBezTo>
                  <a:cubicBezTo>
                    <a:pt x="4790" y="1785"/>
                    <a:pt x="3569" y="5433"/>
                    <a:pt x="2187" y="721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29" name="Google Shape;229;p6"/>
            <p:cNvSpPr/>
            <p:nvPr/>
          </p:nvSpPr>
          <p:spPr>
            <a:xfrm>
              <a:off x="2877545" y="4222051"/>
              <a:ext cx="115238" cy="167010"/>
            </a:xfrm>
            <a:custGeom>
              <a:avLst/>
              <a:rect l="l" t="t" r="r" b="b"/>
              <a:pathLst>
                <a:path w="3971" h="5755" fill="none">
                  <a:moveTo>
                    <a:pt x="0" y="1"/>
                  </a:moveTo>
                  <a:cubicBezTo>
                    <a:pt x="1897" y="193"/>
                    <a:pt x="3970" y="1688"/>
                    <a:pt x="3970" y="1688"/>
                  </a:cubicBezTo>
                  <a:cubicBezTo>
                    <a:pt x="3970" y="1688"/>
                    <a:pt x="3440" y="3681"/>
                    <a:pt x="1977" y="5754"/>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0" name="Google Shape;230;p6"/>
            <p:cNvSpPr/>
            <p:nvPr/>
          </p:nvSpPr>
          <p:spPr>
            <a:xfrm>
              <a:off x="2980624" y="4221587"/>
              <a:ext cx="71389" cy="109638"/>
            </a:xfrm>
            <a:custGeom>
              <a:avLst/>
              <a:rect l="l" t="t" r="r" b="b"/>
              <a:pathLst>
                <a:path w="2460" h="3778" fill="none">
                  <a:moveTo>
                    <a:pt x="0" y="0"/>
                  </a:moveTo>
                  <a:cubicBezTo>
                    <a:pt x="1157" y="563"/>
                    <a:pt x="2459" y="1270"/>
                    <a:pt x="2459" y="1270"/>
                  </a:cubicBezTo>
                  <a:cubicBezTo>
                    <a:pt x="2459" y="1270"/>
                    <a:pt x="2025" y="2218"/>
                    <a:pt x="852" y="377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1" name="Google Shape;231;p6"/>
            <p:cNvSpPr/>
            <p:nvPr/>
          </p:nvSpPr>
          <p:spPr>
            <a:xfrm>
              <a:off x="2989939" y="4115722"/>
              <a:ext cx="232305" cy="122203"/>
            </a:xfrm>
            <a:custGeom>
              <a:avLst/>
              <a:rect l="l" t="t" r="r" b="b"/>
              <a:pathLst>
                <a:path w="8005" h="4211" fill="none">
                  <a:moveTo>
                    <a:pt x="322" y="0"/>
                  </a:moveTo>
                  <a:cubicBezTo>
                    <a:pt x="2604" y="0"/>
                    <a:pt x="8005" y="4211"/>
                    <a:pt x="8005" y="4211"/>
                  </a:cubicBezTo>
                  <a:cubicBezTo>
                    <a:pt x="8005" y="4211"/>
                    <a:pt x="4212" y="2234"/>
                    <a:pt x="1" y="138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2" name="Google Shape;232;p6"/>
            <p:cNvSpPr/>
            <p:nvPr/>
          </p:nvSpPr>
          <p:spPr>
            <a:xfrm>
              <a:off x="3063650" y="4237896"/>
              <a:ext cx="158594" cy="132970"/>
            </a:xfrm>
            <a:custGeom>
              <a:avLst/>
              <a:rect l="l" t="t" r="r" b="b"/>
              <a:pathLst>
                <a:path w="5465" h="4582" fill="none">
                  <a:moveTo>
                    <a:pt x="1029" y="4582"/>
                  </a:moveTo>
                  <a:cubicBezTo>
                    <a:pt x="3006" y="3231"/>
                    <a:pt x="5465" y="1"/>
                    <a:pt x="5465" y="1"/>
                  </a:cubicBezTo>
                  <a:cubicBezTo>
                    <a:pt x="5465" y="1"/>
                    <a:pt x="1447" y="3408"/>
                    <a:pt x="0" y="406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33" name="Google Shape;233;p6"/>
          <p:cNvGrpSpPr/>
          <p:nvPr/>
        </p:nvGrpSpPr>
        <p:grpSpPr>
          <a:xfrm rot="3278890">
            <a:off x="620744" y="-228181"/>
            <a:ext cx="851006" cy="1747438"/>
            <a:chOff x="4545815" y="3515240"/>
            <a:chExt cx="508456" cy="1044053"/>
          </a:xfrm>
        </p:grpSpPr>
        <p:sp>
          <p:nvSpPr>
            <p:cNvPr id="234" name="Google Shape;234;p6"/>
            <p:cNvSpPr/>
            <p:nvPr/>
          </p:nvSpPr>
          <p:spPr>
            <a:xfrm>
              <a:off x="5018808" y="3655524"/>
              <a:ext cx="35462" cy="33315"/>
            </a:xfrm>
            <a:custGeom>
              <a:avLst/>
              <a:rect l="l" t="t" r="r" b="b"/>
              <a:pathLst>
                <a:path w="1222" h="1148">
                  <a:moveTo>
                    <a:pt x="605" y="0"/>
                  </a:moveTo>
                  <a:cubicBezTo>
                    <a:pt x="586" y="0"/>
                    <a:pt x="566" y="1"/>
                    <a:pt x="547" y="3"/>
                  </a:cubicBezTo>
                  <a:cubicBezTo>
                    <a:pt x="225" y="52"/>
                    <a:pt x="0" y="325"/>
                    <a:pt x="48" y="646"/>
                  </a:cubicBezTo>
                  <a:cubicBezTo>
                    <a:pt x="79" y="932"/>
                    <a:pt x="334" y="1148"/>
                    <a:pt x="617" y="1148"/>
                  </a:cubicBezTo>
                  <a:cubicBezTo>
                    <a:pt x="636" y="1148"/>
                    <a:pt x="656" y="1147"/>
                    <a:pt x="675" y="1145"/>
                  </a:cubicBezTo>
                  <a:cubicBezTo>
                    <a:pt x="997" y="1112"/>
                    <a:pt x="1222" y="823"/>
                    <a:pt x="1174" y="502"/>
                  </a:cubicBezTo>
                  <a:cubicBezTo>
                    <a:pt x="1143" y="216"/>
                    <a:pt x="888" y="0"/>
                    <a:pt x="605"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5" name="Google Shape;235;p6"/>
            <p:cNvSpPr/>
            <p:nvPr/>
          </p:nvSpPr>
          <p:spPr>
            <a:xfrm>
              <a:off x="4786942" y="3548555"/>
              <a:ext cx="58330" cy="157666"/>
            </a:xfrm>
            <a:custGeom>
              <a:avLst/>
              <a:rect l="l" t="t" r="r" b="b"/>
              <a:pathLst>
                <a:path w="2010" h="5433" fill="none">
                  <a:moveTo>
                    <a:pt x="2010" y="0"/>
                  </a:moveTo>
                  <a:cubicBezTo>
                    <a:pt x="1897" y="2090"/>
                    <a:pt x="1" y="5433"/>
                    <a:pt x="1" y="5433"/>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6" name="Google Shape;236;p6"/>
            <p:cNvSpPr/>
            <p:nvPr/>
          </p:nvSpPr>
          <p:spPr>
            <a:xfrm>
              <a:off x="4850844" y="3654420"/>
              <a:ext cx="168403" cy="117560"/>
            </a:xfrm>
            <a:custGeom>
              <a:avLst/>
              <a:rect l="l" t="t" r="r" b="b"/>
              <a:pathLst>
                <a:path w="5803" h="4051" fill="none">
                  <a:moveTo>
                    <a:pt x="5803" y="483"/>
                  </a:moveTo>
                  <a:cubicBezTo>
                    <a:pt x="4035" y="1"/>
                    <a:pt x="1" y="4051"/>
                    <a:pt x="1" y="4051"/>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7" name="Google Shape;237;p6"/>
            <p:cNvSpPr/>
            <p:nvPr/>
          </p:nvSpPr>
          <p:spPr>
            <a:xfrm>
              <a:off x="4828934" y="3515240"/>
              <a:ext cx="34998" cy="32967"/>
            </a:xfrm>
            <a:custGeom>
              <a:avLst/>
              <a:rect l="l" t="t" r="r" b="b"/>
              <a:pathLst>
                <a:path w="1206" h="1136">
                  <a:moveTo>
                    <a:pt x="613" y="1"/>
                  </a:moveTo>
                  <a:cubicBezTo>
                    <a:pt x="586" y="1"/>
                    <a:pt x="558" y="3"/>
                    <a:pt x="531" y="7"/>
                  </a:cubicBezTo>
                  <a:cubicBezTo>
                    <a:pt x="209" y="39"/>
                    <a:pt x="0" y="328"/>
                    <a:pt x="32" y="634"/>
                  </a:cubicBezTo>
                  <a:cubicBezTo>
                    <a:pt x="62" y="933"/>
                    <a:pt x="316" y="1135"/>
                    <a:pt x="597" y="1135"/>
                  </a:cubicBezTo>
                  <a:cubicBezTo>
                    <a:pt x="618" y="1135"/>
                    <a:pt x="639" y="1134"/>
                    <a:pt x="659" y="1132"/>
                  </a:cubicBezTo>
                  <a:cubicBezTo>
                    <a:pt x="981" y="1100"/>
                    <a:pt x="1206" y="811"/>
                    <a:pt x="1157" y="505"/>
                  </a:cubicBezTo>
                  <a:cubicBezTo>
                    <a:pt x="1128" y="213"/>
                    <a:pt x="887" y="1"/>
                    <a:pt x="613"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8" name="Google Shape;238;p6"/>
            <p:cNvSpPr/>
            <p:nvPr/>
          </p:nvSpPr>
          <p:spPr>
            <a:xfrm>
              <a:off x="4669904" y="3529373"/>
              <a:ext cx="360719" cy="336313"/>
            </a:xfrm>
            <a:custGeom>
              <a:avLst/>
              <a:rect l="l" t="t" r="r" b="b"/>
              <a:pathLst>
                <a:path w="12430" h="11589">
                  <a:moveTo>
                    <a:pt x="3058" y="1"/>
                  </a:moveTo>
                  <a:cubicBezTo>
                    <a:pt x="1124" y="1"/>
                    <a:pt x="0" y="8538"/>
                    <a:pt x="2250" y="10947"/>
                  </a:cubicBezTo>
                  <a:cubicBezTo>
                    <a:pt x="2674" y="11398"/>
                    <a:pt x="3296" y="11588"/>
                    <a:pt x="4024" y="11588"/>
                  </a:cubicBezTo>
                  <a:cubicBezTo>
                    <a:pt x="7213" y="11588"/>
                    <a:pt x="12430" y="7950"/>
                    <a:pt x="11893" y="6720"/>
                  </a:cubicBezTo>
                  <a:cubicBezTo>
                    <a:pt x="11765" y="6424"/>
                    <a:pt x="11473" y="6304"/>
                    <a:pt x="11086" y="6304"/>
                  </a:cubicBezTo>
                  <a:cubicBezTo>
                    <a:pt x="9481" y="6304"/>
                    <a:pt x="6236" y="8360"/>
                    <a:pt x="6236" y="8360"/>
                  </a:cubicBezTo>
                  <a:cubicBezTo>
                    <a:pt x="6236" y="8360"/>
                    <a:pt x="9884" y="4101"/>
                    <a:pt x="8647" y="2686"/>
                  </a:cubicBezTo>
                  <a:cubicBezTo>
                    <a:pt x="8489" y="2502"/>
                    <a:pt x="8296" y="2422"/>
                    <a:pt x="8078" y="2422"/>
                  </a:cubicBezTo>
                  <a:cubicBezTo>
                    <a:pt x="6608" y="2422"/>
                    <a:pt x="4034" y="6094"/>
                    <a:pt x="4034" y="6094"/>
                  </a:cubicBezTo>
                  <a:cubicBezTo>
                    <a:pt x="4034" y="6094"/>
                    <a:pt x="5062" y="131"/>
                    <a:pt x="3102" y="2"/>
                  </a:cubicBezTo>
                  <a:cubicBezTo>
                    <a:pt x="3087" y="1"/>
                    <a:pt x="3073" y="1"/>
                    <a:pt x="3058"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9" name="Google Shape;239;p6"/>
            <p:cNvSpPr/>
            <p:nvPr/>
          </p:nvSpPr>
          <p:spPr>
            <a:xfrm>
              <a:off x="4701594" y="3529431"/>
              <a:ext cx="313474" cy="330248"/>
            </a:xfrm>
            <a:custGeom>
              <a:avLst/>
              <a:rect l="l" t="t" r="r" b="b"/>
              <a:pathLst>
                <a:path w="10802" h="11380" fill="none">
                  <a:moveTo>
                    <a:pt x="10801" y="6718"/>
                  </a:moveTo>
                  <a:cubicBezTo>
                    <a:pt x="8374" y="9338"/>
                    <a:pt x="4035" y="11106"/>
                    <a:pt x="1801" y="11379"/>
                  </a:cubicBezTo>
                  <a:cubicBezTo>
                    <a:pt x="1126" y="10399"/>
                    <a:pt x="1" y="4500"/>
                    <a:pt x="2010" y="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40" name="Google Shape;240;p6"/>
            <p:cNvSpPr/>
            <p:nvPr/>
          </p:nvSpPr>
          <p:spPr>
            <a:xfrm>
              <a:off x="4753366" y="3606856"/>
              <a:ext cx="167939" cy="252822"/>
            </a:xfrm>
            <a:custGeom>
              <a:avLst/>
              <a:rect l="l" t="t" r="r" b="b"/>
              <a:pathLst>
                <a:path w="5787" h="8712" fill="none">
                  <a:moveTo>
                    <a:pt x="5787" y="16"/>
                  </a:moveTo>
                  <a:cubicBezTo>
                    <a:pt x="4003" y="3649"/>
                    <a:pt x="1" y="8711"/>
                    <a:pt x="1" y="8711"/>
                  </a:cubicBezTo>
                  <a:cubicBezTo>
                    <a:pt x="1" y="8711"/>
                    <a:pt x="1463" y="4115"/>
                    <a:pt x="4437" y="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41" name="Google Shape;241;p6"/>
            <p:cNvSpPr/>
            <p:nvPr/>
          </p:nvSpPr>
          <p:spPr>
            <a:xfrm>
              <a:off x="4738914" y="3550412"/>
              <a:ext cx="240228" cy="309266"/>
            </a:xfrm>
            <a:custGeom>
              <a:avLst/>
              <a:rect l="l" t="t" r="r" b="b"/>
              <a:pathLst>
                <a:path w="8278" h="10657" fill="none">
                  <a:moveTo>
                    <a:pt x="1591" y="0"/>
                  </a:moveTo>
                  <a:cubicBezTo>
                    <a:pt x="0" y="3504"/>
                    <a:pt x="515" y="10656"/>
                    <a:pt x="515" y="10656"/>
                  </a:cubicBezTo>
                  <a:cubicBezTo>
                    <a:pt x="515" y="10656"/>
                    <a:pt x="6510" y="7378"/>
                    <a:pt x="8278" y="5626"/>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42" name="Google Shape;242;p6"/>
            <p:cNvSpPr/>
            <p:nvPr/>
          </p:nvSpPr>
          <p:spPr>
            <a:xfrm>
              <a:off x="4545815" y="3859650"/>
              <a:ext cx="208044" cy="699643"/>
            </a:xfrm>
            <a:custGeom>
              <a:avLst/>
              <a:rect l="l" t="t" r="r" b="b"/>
              <a:pathLst>
                <a:path w="7169" h="24109" fill="none">
                  <a:moveTo>
                    <a:pt x="7169" y="0"/>
                  </a:moveTo>
                  <a:cubicBezTo>
                    <a:pt x="3408" y="6269"/>
                    <a:pt x="2009" y="12617"/>
                    <a:pt x="4147" y="12665"/>
                  </a:cubicBezTo>
                  <a:cubicBezTo>
                    <a:pt x="6269" y="12697"/>
                    <a:pt x="4035" y="6590"/>
                    <a:pt x="2009" y="12617"/>
                  </a:cubicBezTo>
                  <a:cubicBezTo>
                    <a:pt x="0" y="18660"/>
                    <a:pt x="1752" y="24109"/>
                    <a:pt x="1752" y="2410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cSld name="ONE_COLUMN_TEXT">
    <p:spTree>
      <p:nvGrpSpPr>
        <p:cNvPr id="1" name=""/>
        <p:cNvGrpSpPr/>
        <p:nvPr/>
      </p:nvGrpSpPr>
      <p:grpSpPr>
        <a:xfrm>
          <a:off x="0" y="0"/>
          <a:ext cx="0" cy="0"/>
          <a:chOff x="0" y="0"/>
          <a:chExt cx="0" cy="0"/>
        </a:xfrm>
      </p:grpSpPr>
      <p:sp>
        <p:nvSpPr>
          <p:cNvPr id="244" name="Google Shape;244;p7"/>
          <p:cNvSpPr/>
          <p:nvPr/>
        </p:nvSpPr>
        <p:spPr>
          <a:xfrm flipH="1">
            <a:off x="-817945" y="-11"/>
            <a:ext cx="10589940" cy="5852211"/>
          </a:xfrm>
          <a:custGeom>
            <a:avLst/>
            <a:rect l="l" t="t" r="r" b="b"/>
            <a:pathLst>
              <a:path w="126112" h="69692">
                <a:moveTo>
                  <a:pt x="2727" y="1"/>
                </a:moveTo>
                <a:lnTo>
                  <a:pt x="2802" y="11800"/>
                </a:lnTo>
                <a:cubicBezTo>
                  <a:pt x="9425" y="16324"/>
                  <a:pt x="0" y="43969"/>
                  <a:pt x="8256" y="50780"/>
                </a:cubicBezTo>
                <a:cubicBezTo>
                  <a:pt x="10339" y="52499"/>
                  <a:pt x="12708" y="53099"/>
                  <a:pt x="15222" y="53099"/>
                </a:cubicBezTo>
                <a:cubicBezTo>
                  <a:pt x="20998" y="53099"/>
                  <a:pt x="27546" y="49938"/>
                  <a:pt x="33187" y="49938"/>
                </a:cubicBezTo>
                <a:cubicBezTo>
                  <a:pt x="35355" y="49938"/>
                  <a:pt x="37389" y="50405"/>
                  <a:pt x="39193" y="51697"/>
                </a:cubicBezTo>
                <a:cubicBezTo>
                  <a:pt x="47738" y="57804"/>
                  <a:pt x="48065" y="69692"/>
                  <a:pt x="48065" y="69692"/>
                </a:cubicBezTo>
                <a:lnTo>
                  <a:pt x="79329" y="69692"/>
                </a:lnTo>
                <a:cubicBezTo>
                  <a:pt x="79329" y="69692"/>
                  <a:pt x="79668" y="61272"/>
                  <a:pt x="89042" y="61260"/>
                </a:cubicBezTo>
                <a:cubicBezTo>
                  <a:pt x="98429" y="61260"/>
                  <a:pt x="113860" y="55429"/>
                  <a:pt x="113860" y="44472"/>
                </a:cubicBezTo>
                <a:cubicBezTo>
                  <a:pt x="113860" y="36455"/>
                  <a:pt x="103179" y="14778"/>
                  <a:pt x="126112" y="11172"/>
                </a:cubicBezTo>
                <a:lnTo>
                  <a:pt x="126036" y="1"/>
                </a:lnTo>
                <a:lnTo>
                  <a:pt x="2727" y="1"/>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5" name="Google Shape;245;p7"/>
          <p:cNvSpPr>
            <a:spLocks noGrp="1" noEditPoints="1"/>
          </p:cNvSpPr>
          <p:nvPr>
            <p:ph type="title"/>
          </p:nvPr>
        </p:nvSpPr>
        <p:spPr>
          <a:xfrm>
            <a:off x="722375" y="539500"/>
            <a:ext cx="7699200" cy="576000"/>
          </a:xfrm>
        </p:spPr>
        <p:txBody>
          <a:bodyPr wrap="square" lIns="91425" tIns="91425" rIns="91425" bIns="91425" anchor="t">
            <a:noAutofit/>
          </a:bodyPr>
          <a:lstStyle>
            <a:lvl1pPr>
              <a:spcBef>
                <a:spcPts val="0"/>
              </a:spcBef>
              <a:spcAft>
                <a:spcPts val="0"/>
              </a:spcAft>
              <a:buSzPts val="3200"/>
              <a:buNone/>
            </a:lvl1pPr>
            <a:lvl2pPr lvl="1">
              <a:spcBef>
                <a:spcPts val="0"/>
              </a:spcBef>
              <a:spcAft>
                <a:spcPts val="0"/>
              </a:spcAft>
              <a:buSzPts val="3200"/>
              <a:buNone/>
            </a:lvl2pPr>
            <a:lvl3pPr lvl="2">
              <a:spcBef>
                <a:spcPts val="0"/>
              </a:spcBef>
              <a:spcAft>
                <a:spcPts val="0"/>
              </a:spcAft>
              <a:buSzPts val="3200"/>
              <a:buNone/>
            </a:lvl3pPr>
            <a:lvl4pPr lvl="3">
              <a:spcBef>
                <a:spcPts val="0"/>
              </a:spcBef>
              <a:spcAft>
                <a:spcPts val="0"/>
              </a:spcAft>
              <a:buSzPts val="3200"/>
              <a:buNone/>
            </a:lvl4pPr>
            <a:lvl5pPr lvl="4">
              <a:spcBef>
                <a:spcPts val="0"/>
              </a:spcBef>
              <a:spcAft>
                <a:spcPts val="0"/>
              </a:spcAft>
              <a:buSzPts val="3200"/>
              <a:buNone/>
            </a:lvl5pPr>
            <a:lvl6pPr lvl="5">
              <a:spcBef>
                <a:spcPts val="0"/>
              </a:spcBef>
              <a:spcAft>
                <a:spcPts val="0"/>
              </a:spcAft>
              <a:buSzPts val="3200"/>
              <a:buNone/>
            </a:lvl6pPr>
            <a:lvl7pPr lvl="6">
              <a:spcBef>
                <a:spcPts val="0"/>
              </a:spcBef>
              <a:spcAft>
                <a:spcPts val="0"/>
              </a:spcAft>
              <a:buSzPts val="3200"/>
              <a:buNone/>
            </a:lvl7pPr>
            <a:lvl8pPr lvl="7">
              <a:spcBef>
                <a:spcPts val="0"/>
              </a:spcBef>
              <a:spcAft>
                <a:spcPts val="0"/>
              </a:spcAft>
              <a:buSzPts val="3200"/>
              <a:buNone/>
            </a:lvl8pPr>
            <a:lvl9pPr lvl="8">
              <a:spcBef>
                <a:spcPts val="0"/>
              </a:spcBef>
              <a:spcAft>
                <a:spcPts val="0"/>
              </a:spcAft>
              <a:buSzPts val="3200"/>
              <a:buNone/>
            </a:lvl9pPr>
          </a:lstStyle>
          <a:p/>
        </p:txBody>
      </p:sp>
      <p:sp>
        <p:nvSpPr>
          <p:cNvPr id="246" name="Google Shape;246;p7"/>
          <p:cNvSpPr>
            <a:spLocks noGrp="1" noEditPoints="1"/>
          </p:cNvSpPr>
          <p:nvPr>
            <p:ph type="body" idx="1"/>
          </p:nvPr>
        </p:nvSpPr>
        <p:spPr>
          <a:xfrm>
            <a:off x="722375" y="1553425"/>
            <a:ext cx="3588900" cy="2687100"/>
          </a:xfrm>
        </p:spPr>
        <p:txBody>
          <a:bodyPr wrap="square" lIns="91425" tIns="91425" rIns="91425" bIns="91425" anchor="t">
            <a:noAutofit/>
          </a:bodyPr>
          <a:lstStyle>
            <a:lvl1pPr marL="457200" indent="-317500">
              <a:spcBef>
                <a:spcPts val="0"/>
              </a:spcBef>
              <a:spcAft>
                <a:spcPts val="0"/>
              </a:spcAft>
              <a:buSzPts val="1400"/>
              <a:buChar char="●"/>
              <a:defRPr>
                <a:cs typeface="B Yekan" pitchFamily="2" charset="-78" panose="00000400000000000000"/>
              </a:defRPr>
            </a:lvl1pPr>
            <a:lvl2pPr marL="914400" lvl="1" indent="-317500">
              <a:spcBef>
                <a:spcPts val="0"/>
              </a:spcBef>
              <a:spcAft>
                <a:spcPts val="0"/>
              </a:spcAft>
              <a:buSzPts val="1400"/>
              <a:buChar char="○"/>
            </a:lvl2pPr>
            <a:lvl3pPr marL="1371600" lvl="2" indent="-317500">
              <a:spcBef>
                <a:spcPts val="0"/>
              </a:spcBef>
              <a:spcAft>
                <a:spcPts val="0"/>
              </a:spcAft>
              <a:buSzPts val="1400"/>
              <a:buChar char="■"/>
            </a:lvl3pPr>
            <a:lvl4pPr marL="1828800" lvl="3" indent="-317500">
              <a:spcBef>
                <a:spcPts val="0"/>
              </a:spcBef>
              <a:spcAft>
                <a:spcPts val="0"/>
              </a:spcAft>
              <a:buSzPts val="1400"/>
              <a:buChar char="●"/>
            </a:lvl4pPr>
            <a:lvl5pPr marL="2286000" lvl="4" indent="-317500">
              <a:spcBef>
                <a:spcPts val="0"/>
              </a:spcBef>
              <a:spcAft>
                <a:spcPts val="0"/>
              </a:spcAft>
              <a:buSzPts val="1400"/>
              <a:buChar char="○"/>
            </a:lvl5pPr>
            <a:lvl6pPr marL="2743200" lvl="5" indent="-317500">
              <a:spcBef>
                <a:spcPts val="0"/>
              </a:spcBef>
              <a:spcAft>
                <a:spcPts val="0"/>
              </a:spcAft>
              <a:buSzPts val="1400"/>
              <a:buChar char="■"/>
            </a:lvl6pPr>
            <a:lvl7pPr marL="3200400" lvl="6" indent="-317500">
              <a:spcBef>
                <a:spcPts val="0"/>
              </a:spcBef>
              <a:spcAft>
                <a:spcPts val="0"/>
              </a:spcAft>
              <a:buSzPts val="1400"/>
              <a:buChar char="●"/>
            </a:lvl7pPr>
            <a:lvl8pPr marL="3657600" lvl="7" indent="-317500">
              <a:spcBef>
                <a:spcPts val="0"/>
              </a:spcBef>
              <a:spcAft>
                <a:spcPts val="0"/>
              </a:spcAft>
              <a:buSzPts val="1400"/>
              <a:buChar char="○"/>
            </a:lvl8pPr>
            <a:lvl9pPr marL="4114800" lvl="8" indent="-317500">
              <a:spcBef>
                <a:spcPts val="0"/>
              </a:spcBef>
              <a:spcAft>
                <a:spcPts val="0"/>
              </a:spcAft>
              <a:buSzPts val="1400"/>
              <a:buChar char="■"/>
            </a:lvl9pPr>
          </a:lstStyle>
          <a:p>
            <a:pPr lvl="0"/>
            <a:endParaRPr dirty="0"/>
          </a:p>
        </p:txBody>
      </p:sp>
      <p:grpSp>
        <p:nvGrpSpPr>
          <p:cNvPr id="247" name="Google Shape;247;p7"/>
          <p:cNvGrpSpPr/>
          <p:nvPr/>
        </p:nvGrpSpPr>
        <p:grpSpPr>
          <a:xfrm>
            <a:off x="8643290" y="63150"/>
            <a:ext cx="235120" cy="260745"/>
            <a:chOff x="5244590" y="2613850"/>
            <a:chExt cx="235120" cy="260745"/>
          </a:xfrm>
        </p:grpSpPr>
        <p:sp>
          <p:nvSpPr>
            <p:cNvPr id="248" name="Google Shape;248;p7"/>
            <p:cNvSpPr/>
            <p:nvPr/>
          </p:nvSpPr>
          <p:spPr>
            <a:xfrm>
              <a:off x="5297784" y="2613850"/>
              <a:ext cx="29" cy="141356"/>
            </a:xfrm>
            <a:custGeom>
              <a:avLst/>
              <a:rect l="l" t="t" r="r" b="b"/>
              <a:pathLst>
                <a:path w="1" h="4871" fill="none">
                  <a:moveTo>
                    <a:pt x="0" y="4870"/>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49" name="Google Shape;249;p7"/>
            <p:cNvSpPr/>
            <p:nvPr/>
          </p:nvSpPr>
          <p:spPr>
            <a:xfrm>
              <a:off x="5244590" y="2684746"/>
              <a:ext cx="106387" cy="29"/>
            </a:xfrm>
            <a:custGeom>
              <a:avLst/>
              <a:rect l="l" t="t" r="r" b="b"/>
              <a:pathLst>
                <a:path w="3666" h="1" fill="none">
                  <a:moveTo>
                    <a:pt x="1" y="0"/>
                  </a:moveTo>
                  <a:lnTo>
                    <a:pt x="3665"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0" name="Google Shape;250;p7"/>
            <p:cNvSpPr/>
            <p:nvPr/>
          </p:nvSpPr>
          <p:spPr>
            <a:xfrm>
              <a:off x="5439111" y="2767308"/>
              <a:ext cx="29" cy="107287"/>
            </a:xfrm>
            <a:custGeom>
              <a:avLst/>
              <a:rect l="l" t="t" r="r" b="b"/>
              <a:pathLst>
                <a:path w="1" h="3697" fill="none">
                  <a:moveTo>
                    <a:pt x="0" y="3697"/>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1" name="Google Shape;251;p7"/>
            <p:cNvSpPr/>
            <p:nvPr/>
          </p:nvSpPr>
          <p:spPr>
            <a:xfrm>
              <a:off x="5398048" y="2820937"/>
              <a:ext cx="81662" cy="29"/>
            </a:xfrm>
            <a:custGeom>
              <a:avLst/>
              <a:rect l="l" t="t" r="r" b="b"/>
              <a:pathLst>
                <a:path w="2814" h="1" fill="none">
                  <a:moveTo>
                    <a:pt x="1" y="0"/>
                  </a:moveTo>
                  <a:lnTo>
                    <a:pt x="2813"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52" name="Google Shape;252;p7"/>
          <p:cNvGrpSpPr/>
          <p:nvPr/>
        </p:nvGrpSpPr>
        <p:grpSpPr>
          <a:xfrm flipH="1">
            <a:off x="7804473" y="4748425"/>
            <a:ext cx="235091" cy="260745"/>
            <a:chOff x="6220823" y="3735125"/>
            <a:chExt cx="235091" cy="260745"/>
          </a:xfrm>
        </p:grpSpPr>
        <p:sp>
          <p:nvSpPr>
            <p:cNvPr id="253" name="Google Shape;253;p7"/>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4" name="Google Shape;254;p7"/>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5" name="Google Shape;255;p7"/>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6" name="Google Shape;256;p7"/>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257" name="Google Shape;257;p7"/>
          <p:cNvSpPr/>
          <p:nvPr/>
        </p:nvSpPr>
        <p:spPr>
          <a:xfrm>
            <a:off x="3075308" y="225837"/>
            <a:ext cx="554137" cy="170115"/>
          </a:xfrm>
          <a:custGeom>
            <a:avLst/>
            <a:rect l="l" t="t" r="r" b="b"/>
            <a:pathLst>
              <a:path w="19095" h="5862">
                <a:moveTo>
                  <a:pt x="17440" y="0"/>
                </a:moveTo>
                <a:cubicBezTo>
                  <a:pt x="16234" y="0"/>
                  <a:pt x="14542" y="135"/>
                  <a:pt x="12955" y="735"/>
                </a:cubicBezTo>
                <a:cubicBezTo>
                  <a:pt x="10062" y="1812"/>
                  <a:pt x="9082" y="3290"/>
                  <a:pt x="9082" y="3290"/>
                </a:cubicBezTo>
                <a:cubicBezTo>
                  <a:pt x="9082" y="3290"/>
                  <a:pt x="8179" y="1915"/>
                  <a:pt x="6089" y="1915"/>
                </a:cubicBezTo>
                <a:cubicBezTo>
                  <a:pt x="5931" y="1915"/>
                  <a:pt x="5766" y="1923"/>
                  <a:pt x="5594" y="1940"/>
                </a:cubicBezTo>
                <a:cubicBezTo>
                  <a:pt x="3135" y="2181"/>
                  <a:pt x="1" y="3724"/>
                  <a:pt x="1" y="3724"/>
                </a:cubicBezTo>
                <a:lnTo>
                  <a:pt x="2090" y="3419"/>
                </a:lnTo>
                <a:cubicBezTo>
                  <a:pt x="3364" y="3154"/>
                  <a:pt x="4350" y="3040"/>
                  <a:pt x="5133" y="3040"/>
                </a:cubicBezTo>
                <a:cubicBezTo>
                  <a:pt x="7105" y="3040"/>
                  <a:pt x="7787" y="3766"/>
                  <a:pt x="8535" y="4640"/>
                </a:cubicBezTo>
                <a:lnTo>
                  <a:pt x="9580" y="5862"/>
                </a:lnTo>
                <a:cubicBezTo>
                  <a:pt x="9580" y="5862"/>
                  <a:pt x="9451" y="3467"/>
                  <a:pt x="12280" y="2069"/>
                </a:cubicBezTo>
                <a:cubicBezTo>
                  <a:pt x="15109" y="654"/>
                  <a:pt x="19095" y="92"/>
                  <a:pt x="19095" y="92"/>
                </a:cubicBezTo>
                <a:cubicBezTo>
                  <a:pt x="19095" y="92"/>
                  <a:pt x="18433" y="0"/>
                  <a:pt x="17440"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8" name="Google Shape;258;p7"/>
          <p:cNvSpPr/>
          <p:nvPr/>
        </p:nvSpPr>
        <p:spPr>
          <a:xfrm>
            <a:off x="6653613" y="225831"/>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59" name="Google Shape;259;p7"/>
          <p:cNvGrpSpPr/>
          <p:nvPr/>
        </p:nvGrpSpPr>
        <p:grpSpPr>
          <a:xfrm flipH="1">
            <a:off x="1687298" y="225825"/>
            <a:ext cx="235091" cy="260745"/>
            <a:chOff x="6220823" y="3735125"/>
            <a:chExt cx="235091" cy="260745"/>
          </a:xfrm>
        </p:grpSpPr>
        <p:sp>
          <p:nvSpPr>
            <p:cNvPr id="260" name="Google Shape;260;p7"/>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1" name="Google Shape;261;p7"/>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2" name="Google Shape;262;p7"/>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3" name="Google Shape;263;p7"/>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64" name="Google Shape;264;p7"/>
          <p:cNvGrpSpPr/>
          <p:nvPr/>
        </p:nvGrpSpPr>
        <p:grpSpPr>
          <a:xfrm>
            <a:off x="231419" y="4522938"/>
            <a:ext cx="235120" cy="260745"/>
            <a:chOff x="3435832" y="2826538"/>
            <a:chExt cx="235120" cy="260745"/>
          </a:xfrm>
        </p:grpSpPr>
        <p:sp>
          <p:nvSpPr>
            <p:cNvPr id="265" name="Google Shape;265;p7"/>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6" name="Google Shape;266;p7"/>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7" name="Google Shape;267;p7"/>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8" name="Google Shape;268;p7"/>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69" name="Google Shape;269;p7"/>
          <p:cNvGrpSpPr/>
          <p:nvPr/>
        </p:nvGrpSpPr>
        <p:grpSpPr>
          <a:xfrm rot="4092235" flipH="1">
            <a:off x="90517" y="299491"/>
            <a:ext cx="686292" cy="480000"/>
            <a:chOff x="445162" y="252583"/>
            <a:chExt cx="686300" cy="480006"/>
          </a:xfrm>
        </p:grpSpPr>
        <p:grpSp>
          <p:nvGrpSpPr>
            <p:cNvPr id="270" name="Google Shape;270;p7"/>
            <p:cNvGrpSpPr/>
            <p:nvPr/>
          </p:nvGrpSpPr>
          <p:grpSpPr>
            <a:xfrm rot="1198428">
              <a:off x="454235" y="576296"/>
              <a:ext cx="306690" cy="107134"/>
              <a:chOff x="3474428" y="4144771"/>
              <a:chExt cx="277663" cy="97014"/>
            </a:xfrm>
          </p:grpSpPr>
          <p:sp>
            <p:nvSpPr>
              <p:cNvPr id="271" name="Google Shape;271;p7"/>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2" name="Google Shape;272;p7"/>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273" name="Google Shape;273;p7"/>
            <p:cNvGrpSpPr/>
            <p:nvPr/>
          </p:nvGrpSpPr>
          <p:grpSpPr>
            <a:xfrm rot="2700000">
              <a:off x="712536" y="382239"/>
              <a:ext cx="428762" cy="149779"/>
              <a:chOff x="3474428" y="4144771"/>
              <a:chExt cx="277663" cy="97014"/>
            </a:xfrm>
          </p:grpSpPr>
          <p:sp>
            <p:nvSpPr>
              <p:cNvPr id="274" name="Google Shape;274;p7"/>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5" name="Google Shape;275;p7"/>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sp>
        <p:nvSpPr>
          <p:cNvPr id="276" name="Google Shape;276;p7"/>
          <p:cNvSpPr/>
          <p:nvPr/>
        </p:nvSpPr>
        <p:spPr>
          <a:xfrm>
            <a:off x="8617074" y="442432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7" name="Google Shape;277;p7"/>
          <p:cNvSpPr/>
          <p:nvPr/>
        </p:nvSpPr>
        <p:spPr>
          <a:xfrm>
            <a:off x="98748" y="2312197"/>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78" name="Google Shape;278;p7"/>
          <p:cNvGrpSpPr/>
          <p:nvPr/>
        </p:nvGrpSpPr>
        <p:grpSpPr>
          <a:xfrm>
            <a:off x="8501228" y="2137500"/>
            <a:ext cx="235120" cy="260745"/>
            <a:chOff x="5244590" y="2613850"/>
            <a:chExt cx="235120" cy="260745"/>
          </a:xfrm>
        </p:grpSpPr>
        <p:sp>
          <p:nvSpPr>
            <p:cNvPr id="279" name="Google Shape;279;p7"/>
            <p:cNvSpPr/>
            <p:nvPr/>
          </p:nvSpPr>
          <p:spPr>
            <a:xfrm>
              <a:off x="5297784" y="2613850"/>
              <a:ext cx="29" cy="141356"/>
            </a:xfrm>
            <a:custGeom>
              <a:avLst/>
              <a:rect l="l" t="t" r="r" b="b"/>
              <a:pathLst>
                <a:path w="1" h="4871" fill="none">
                  <a:moveTo>
                    <a:pt x="0" y="4870"/>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80" name="Google Shape;280;p7"/>
            <p:cNvSpPr/>
            <p:nvPr/>
          </p:nvSpPr>
          <p:spPr>
            <a:xfrm>
              <a:off x="5244590" y="2684746"/>
              <a:ext cx="106387" cy="29"/>
            </a:xfrm>
            <a:custGeom>
              <a:avLst/>
              <a:rect l="l" t="t" r="r" b="b"/>
              <a:pathLst>
                <a:path w="3666" h="1" fill="none">
                  <a:moveTo>
                    <a:pt x="1" y="0"/>
                  </a:moveTo>
                  <a:lnTo>
                    <a:pt x="3665"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81" name="Google Shape;281;p7"/>
            <p:cNvSpPr/>
            <p:nvPr/>
          </p:nvSpPr>
          <p:spPr>
            <a:xfrm>
              <a:off x="5439111" y="2767308"/>
              <a:ext cx="29" cy="107287"/>
            </a:xfrm>
            <a:custGeom>
              <a:avLst/>
              <a:rect l="l" t="t" r="r" b="b"/>
              <a:pathLst>
                <a:path w="1" h="3697" fill="none">
                  <a:moveTo>
                    <a:pt x="0" y="3697"/>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82" name="Google Shape;282;p7"/>
            <p:cNvSpPr/>
            <p:nvPr/>
          </p:nvSpPr>
          <p:spPr>
            <a:xfrm>
              <a:off x="5398048" y="2820937"/>
              <a:ext cx="81662" cy="29"/>
            </a:xfrm>
            <a:custGeom>
              <a:avLst/>
              <a:rect l="l" t="t" r="r" b="b"/>
              <a:pathLst>
                <a:path w="2814" h="1" fill="none">
                  <a:moveTo>
                    <a:pt x="1" y="0"/>
                  </a:moveTo>
                  <a:lnTo>
                    <a:pt x="2813"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83" name="Google Shape;283;p7"/>
          <p:cNvGrpSpPr/>
          <p:nvPr/>
        </p:nvGrpSpPr>
        <p:grpSpPr>
          <a:xfrm>
            <a:off x="2529740" y="4748425"/>
            <a:ext cx="235120" cy="260745"/>
            <a:chOff x="5244590" y="2613850"/>
            <a:chExt cx="235120" cy="260745"/>
          </a:xfrm>
        </p:grpSpPr>
        <p:sp>
          <p:nvSpPr>
            <p:cNvPr id="284" name="Google Shape;284;p7"/>
            <p:cNvSpPr/>
            <p:nvPr/>
          </p:nvSpPr>
          <p:spPr>
            <a:xfrm>
              <a:off x="5297784" y="2613850"/>
              <a:ext cx="29" cy="141356"/>
            </a:xfrm>
            <a:custGeom>
              <a:avLst/>
              <a:rect l="l" t="t" r="r" b="b"/>
              <a:pathLst>
                <a:path w="1" h="4871" fill="none">
                  <a:moveTo>
                    <a:pt x="0" y="4870"/>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85" name="Google Shape;285;p7"/>
            <p:cNvSpPr/>
            <p:nvPr/>
          </p:nvSpPr>
          <p:spPr>
            <a:xfrm>
              <a:off x="5244590" y="2684746"/>
              <a:ext cx="106387" cy="29"/>
            </a:xfrm>
            <a:custGeom>
              <a:avLst/>
              <a:rect l="l" t="t" r="r" b="b"/>
              <a:pathLst>
                <a:path w="3666" h="1" fill="none">
                  <a:moveTo>
                    <a:pt x="1" y="0"/>
                  </a:moveTo>
                  <a:lnTo>
                    <a:pt x="3665"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86" name="Google Shape;286;p7"/>
            <p:cNvSpPr/>
            <p:nvPr/>
          </p:nvSpPr>
          <p:spPr>
            <a:xfrm>
              <a:off x="5439111" y="2767308"/>
              <a:ext cx="29" cy="107287"/>
            </a:xfrm>
            <a:custGeom>
              <a:avLst/>
              <a:rect l="l" t="t" r="r" b="b"/>
              <a:pathLst>
                <a:path w="1" h="3697" fill="none">
                  <a:moveTo>
                    <a:pt x="0" y="3697"/>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87" name="Google Shape;287;p7"/>
            <p:cNvSpPr/>
            <p:nvPr/>
          </p:nvSpPr>
          <p:spPr>
            <a:xfrm>
              <a:off x="5398048" y="2820937"/>
              <a:ext cx="81662" cy="29"/>
            </a:xfrm>
            <a:custGeom>
              <a:avLst/>
              <a:rect l="l" t="t" r="r" b="b"/>
              <a:pathLst>
                <a:path w="2814" h="1" fill="none">
                  <a:moveTo>
                    <a:pt x="1" y="0"/>
                  </a:moveTo>
                  <a:lnTo>
                    <a:pt x="2813"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288" name="Google Shape;288;p7"/>
          <p:cNvSpPr/>
          <p:nvPr/>
        </p:nvSpPr>
        <p:spPr>
          <a:xfrm>
            <a:off x="1403461" y="4678455"/>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cSld name="MAIN_POINT">
    <p:spTree>
      <p:nvGrpSpPr>
        <p:cNvPr id="1" name=""/>
        <p:cNvGrpSpPr/>
        <p:nvPr/>
      </p:nvGrpSpPr>
      <p:grpSpPr>
        <a:xfrm>
          <a:off x="0" y="0"/>
          <a:ext cx="0" cy="0"/>
          <a:chOff x="0" y="0"/>
          <a:chExt cx="0" cy="0"/>
        </a:xfrm>
      </p:grpSpPr>
      <p:sp>
        <p:nvSpPr>
          <p:cNvPr id="40" name="TextBox 39"/>
          <p:cNvSpPr txBox="1"/>
          <p:nvPr userDrawn="1"/>
        </p:nvSpPr>
        <p:spPr>
          <a:xfrm rot="16200000">
            <a:off x="836472" y="3293508"/>
            <a:ext cx="360996" cy="138499"/>
          </a:xfrm>
          <a:prstGeom prst="rect">
            <a:avLst/>
          </a:prstGeom>
          <a:noFill/>
        </p:spPr>
        <p:txBody>
          <a:bodyPr wrap="none" rtlCol="0">
            <a:spAutoFit/>
          </a:bodyPr>
          <a:lstStyle/>
          <a:p>
            <a:r>
              <a:rPr lang="en-US" sz="300" dirty="0">
                <a:solidFill>
                  <a:srgbClr val="E6E6E6"/>
                </a:solidFill>
              </a:rPr>
              <a:t>pardweb.ir</a:t>
            </a:r>
            <a:endParaRPr lang="en-GB" sz="300" dirty="0">
              <a:solidFill>
                <a:srgbClr val="E6E6E6"/>
              </a:solidFill>
            </a:endParaRPr>
          </a:p>
        </p:txBody>
      </p:sp>
      <p:sp>
        <p:nvSpPr>
          <p:cNvPr id="290" name="Google Shape;290;p8"/>
          <p:cNvSpPr/>
          <p:nvPr/>
        </p:nvSpPr>
        <p:spPr>
          <a:xfrm rot="10800000" flipH="1">
            <a:off x="-204600" y="25"/>
            <a:ext cx="9348559" cy="5150525"/>
          </a:xfrm>
          <a:custGeom>
            <a:avLst/>
            <a:rect l="l" t="t" r="r" b="b"/>
            <a:pathLst>
              <a:path w="161189" h="89121">
                <a:moveTo>
                  <a:pt x="3488" y="0"/>
                </a:moveTo>
                <a:lnTo>
                  <a:pt x="3488" y="36179"/>
                </a:lnTo>
                <a:cubicBezTo>
                  <a:pt x="11958" y="41981"/>
                  <a:pt x="0" y="56237"/>
                  <a:pt x="10560" y="64948"/>
                </a:cubicBezTo>
                <a:cubicBezTo>
                  <a:pt x="21698" y="74142"/>
                  <a:pt x="39201" y="67777"/>
                  <a:pt x="50130" y="75588"/>
                </a:cubicBezTo>
                <a:cubicBezTo>
                  <a:pt x="61059" y="83415"/>
                  <a:pt x="61477" y="89121"/>
                  <a:pt x="61477" y="89121"/>
                </a:cubicBezTo>
                <a:lnTo>
                  <a:pt x="101464" y="89121"/>
                </a:lnTo>
                <a:cubicBezTo>
                  <a:pt x="101464" y="89121"/>
                  <a:pt x="101898" y="78369"/>
                  <a:pt x="113888" y="78352"/>
                </a:cubicBezTo>
                <a:cubicBezTo>
                  <a:pt x="125894" y="78352"/>
                  <a:pt x="133512" y="77083"/>
                  <a:pt x="139716" y="64514"/>
                </a:cubicBezTo>
                <a:cubicBezTo>
                  <a:pt x="144233" y="55385"/>
                  <a:pt x="156255" y="62441"/>
                  <a:pt x="161189" y="50049"/>
                </a:cubicBezTo>
                <a:lnTo>
                  <a:pt x="161189" y="0"/>
                </a:lnTo>
                <a:lnTo>
                  <a:pt x="3488" y="0"/>
                </a:lnTo>
                <a:close/>
              </a:path>
            </a:pathLst>
          </a:custGeom>
          <a:solidFill>
            <a:schemeClr val="accent1">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1" name="Google Shape;291;p8"/>
          <p:cNvSpPr>
            <a:spLocks noGrp="1" noEditPoints="1"/>
          </p:cNvSpPr>
          <p:nvPr>
            <p:ph type="title"/>
          </p:nvPr>
        </p:nvSpPr>
        <p:spPr>
          <a:xfrm>
            <a:off x="2377038" y="1227675"/>
            <a:ext cx="4389900" cy="2688300"/>
          </a:xfrm>
        </p:spPr>
        <p:txBody>
          <a:bodyPr wrap="square" lIns="91425" tIns="91425" rIns="91425" bIns="91425" anchor="ctr">
            <a:noAutofit/>
          </a:bodyPr>
          <a:lstStyle>
            <a:lvl1pPr>
              <a:spcBef>
                <a:spcPts val="0"/>
              </a:spcBef>
              <a:spcAft>
                <a:spcPts val="0"/>
              </a:spcAft>
              <a:buSzPts val="4800"/>
              <a:buNone/>
              <a:defRPr sz="96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292" name="Google Shape;292;p8"/>
          <p:cNvSpPr/>
          <p:nvPr/>
        </p:nvSpPr>
        <p:spPr>
          <a:xfrm>
            <a:off x="8600611" y="1085155"/>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3" name="Google Shape;293;p8"/>
          <p:cNvSpPr/>
          <p:nvPr/>
        </p:nvSpPr>
        <p:spPr>
          <a:xfrm>
            <a:off x="246361" y="1816172"/>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94" name="Google Shape;294;p8"/>
          <p:cNvGrpSpPr/>
          <p:nvPr/>
        </p:nvGrpSpPr>
        <p:grpSpPr>
          <a:xfrm>
            <a:off x="1666844" y="409125"/>
            <a:ext cx="235120" cy="260745"/>
            <a:chOff x="3435832" y="2826538"/>
            <a:chExt cx="235120" cy="260745"/>
          </a:xfrm>
        </p:grpSpPr>
        <p:sp>
          <p:nvSpPr>
            <p:cNvPr id="295" name="Google Shape;295;p8"/>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6" name="Google Shape;296;p8"/>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7" name="Google Shape;297;p8"/>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8" name="Google Shape;298;p8"/>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99" name="Google Shape;299;p8"/>
          <p:cNvGrpSpPr/>
          <p:nvPr/>
        </p:nvGrpSpPr>
        <p:grpSpPr>
          <a:xfrm flipH="1">
            <a:off x="8111099" y="185046"/>
            <a:ext cx="686300" cy="480006"/>
            <a:chOff x="445162" y="252583"/>
            <a:chExt cx="686300" cy="480006"/>
          </a:xfrm>
        </p:grpSpPr>
        <p:grpSp>
          <p:nvGrpSpPr>
            <p:cNvPr id="300" name="Google Shape;300;p8"/>
            <p:cNvGrpSpPr/>
            <p:nvPr/>
          </p:nvGrpSpPr>
          <p:grpSpPr>
            <a:xfrm rot="1198428">
              <a:off x="454235" y="576296"/>
              <a:ext cx="306690" cy="107134"/>
              <a:chOff x="3474428" y="4144771"/>
              <a:chExt cx="277663" cy="97014"/>
            </a:xfrm>
          </p:grpSpPr>
          <p:sp>
            <p:nvSpPr>
              <p:cNvPr id="301" name="Google Shape;301;p8"/>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2" name="Google Shape;302;p8"/>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303" name="Google Shape;303;p8"/>
            <p:cNvGrpSpPr/>
            <p:nvPr/>
          </p:nvGrpSpPr>
          <p:grpSpPr>
            <a:xfrm rot="2700000">
              <a:off x="712536" y="382239"/>
              <a:ext cx="428762" cy="149779"/>
              <a:chOff x="3474428" y="4144771"/>
              <a:chExt cx="277663" cy="97014"/>
            </a:xfrm>
          </p:grpSpPr>
          <p:sp>
            <p:nvSpPr>
              <p:cNvPr id="304" name="Google Shape;304;p8"/>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5" name="Google Shape;305;p8"/>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sp>
        <p:nvSpPr>
          <p:cNvPr id="306" name="Google Shape;306;p8"/>
          <p:cNvSpPr/>
          <p:nvPr/>
        </p:nvSpPr>
        <p:spPr>
          <a:xfrm>
            <a:off x="4717124" y="185054"/>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307" name="Google Shape;307;p8"/>
          <p:cNvGrpSpPr/>
          <p:nvPr/>
        </p:nvGrpSpPr>
        <p:grpSpPr>
          <a:xfrm>
            <a:off x="6078723" y="158250"/>
            <a:ext cx="235091" cy="260745"/>
            <a:chOff x="6220823" y="3735125"/>
            <a:chExt cx="235091" cy="260745"/>
          </a:xfrm>
        </p:grpSpPr>
        <p:sp>
          <p:nvSpPr>
            <p:cNvPr id="308" name="Google Shape;308;p8"/>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9" name="Google Shape;309;p8"/>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10" name="Google Shape;310;p8"/>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11" name="Google Shape;311;p8"/>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312" name="Google Shape;312;p8"/>
          <p:cNvGrpSpPr/>
          <p:nvPr/>
        </p:nvGrpSpPr>
        <p:grpSpPr>
          <a:xfrm rot="-1757539" flipH="1">
            <a:off x="172283" y="230683"/>
            <a:ext cx="723555" cy="452889"/>
            <a:chOff x="4424715" y="3893690"/>
            <a:chExt cx="519458" cy="325140"/>
          </a:xfrm>
        </p:grpSpPr>
        <p:sp>
          <p:nvSpPr>
            <p:cNvPr id="313" name="Google Shape;313;p8"/>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14" name="Google Shape;314;p8"/>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15" name="Google Shape;315;p8"/>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16" name="Google Shape;316;p8"/>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317" name="Google Shape;317;p8"/>
          <p:cNvGrpSpPr/>
          <p:nvPr/>
        </p:nvGrpSpPr>
        <p:grpSpPr>
          <a:xfrm>
            <a:off x="6627857" y="4481800"/>
            <a:ext cx="235120" cy="260745"/>
            <a:chOff x="3435832" y="2826538"/>
            <a:chExt cx="235120" cy="260745"/>
          </a:xfrm>
        </p:grpSpPr>
        <p:sp>
          <p:nvSpPr>
            <p:cNvPr id="318" name="Google Shape;318;p8"/>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19" name="Google Shape;319;p8"/>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20" name="Google Shape;320;p8"/>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21" name="Google Shape;321;p8"/>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322" name="Google Shape;322;p8"/>
          <p:cNvSpPr/>
          <p:nvPr/>
        </p:nvSpPr>
        <p:spPr>
          <a:xfrm>
            <a:off x="4955524" y="453927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323" name="Google Shape;323;p8"/>
          <p:cNvGrpSpPr/>
          <p:nvPr/>
        </p:nvGrpSpPr>
        <p:grpSpPr>
          <a:xfrm>
            <a:off x="2318123" y="4685075"/>
            <a:ext cx="235091" cy="260745"/>
            <a:chOff x="6220823" y="3735125"/>
            <a:chExt cx="235091" cy="260745"/>
          </a:xfrm>
        </p:grpSpPr>
        <p:sp>
          <p:nvSpPr>
            <p:cNvPr id="324" name="Google Shape;324;p8"/>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25" name="Google Shape;325;p8"/>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26" name="Google Shape;326;p8"/>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27" name="Google Shape;327;p8"/>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cSld name="BIG_NUMBER">
    <p:spTree>
      <p:nvGrpSpPr>
        <p:cNvPr id="1" name=""/>
        <p:cNvGrpSpPr/>
        <p:nvPr/>
      </p:nvGrpSpPr>
      <p:grpSpPr>
        <a:xfrm>
          <a:off x="0" y="0"/>
          <a:ext cx="0" cy="0"/>
          <a:chOff x="0" y="0"/>
          <a:chExt cx="0" cy="0"/>
        </a:xfrm>
      </p:grpSpPr>
      <p:sp>
        <p:nvSpPr>
          <p:cNvPr id="41" name="TextBox 40"/>
          <p:cNvSpPr txBox="1"/>
          <p:nvPr userDrawn="1"/>
        </p:nvSpPr>
        <p:spPr>
          <a:xfrm rot="16200000">
            <a:off x="823951" y="1942346"/>
            <a:ext cx="1040670" cy="307777"/>
          </a:xfrm>
          <a:prstGeom prst="rect">
            <a:avLst/>
          </a:prstGeom>
          <a:noFill/>
        </p:spPr>
        <p:txBody>
          <a:bodyPr wrap="none" rtlCol="0">
            <a:spAutoFit/>
          </a:bodyPr>
          <a:lstStyle/>
          <a:p>
            <a:r>
              <a:rPr lang="en-US" sz="1400" dirty="0">
                <a:solidFill>
                  <a:srgbClr val="E6E6E6"/>
                </a:solidFill>
              </a:rPr>
              <a:t>Pardweb.ir</a:t>
            </a:r>
            <a:endParaRPr lang="en-GB" sz="1400" dirty="0">
              <a:solidFill>
                <a:srgbClr val="E6E6E6"/>
              </a:solidFill>
            </a:endParaRPr>
          </a:p>
        </p:txBody>
      </p:sp>
      <p:sp>
        <p:nvSpPr>
          <p:cNvPr id="392" name="Google Shape;392;p11"/>
          <p:cNvSpPr/>
          <p:nvPr/>
        </p:nvSpPr>
        <p:spPr>
          <a:xfrm flipH="1">
            <a:off x="0" y="0"/>
            <a:ext cx="9348559" cy="4802508"/>
          </a:xfrm>
          <a:custGeom>
            <a:avLst/>
            <a:rect l="l" t="t" r="r" b="b"/>
            <a:pathLst>
              <a:path w="161189" h="89121">
                <a:moveTo>
                  <a:pt x="3488" y="0"/>
                </a:moveTo>
                <a:lnTo>
                  <a:pt x="3488" y="36179"/>
                </a:lnTo>
                <a:cubicBezTo>
                  <a:pt x="11958" y="41981"/>
                  <a:pt x="0" y="56237"/>
                  <a:pt x="10560" y="64948"/>
                </a:cubicBezTo>
                <a:cubicBezTo>
                  <a:pt x="21698" y="74142"/>
                  <a:pt x="39201" y="67777"/>
                  <a:pt x="50130" y="75588"/>
                </a:cubicBezTo>
                <a:cubicBezTo>
                  <a:pt x="61059" y="83415"/>
                  <a:pt x="61477" y="89121"/>
                  <a:pt x="61477" y="89121"/>
                </a:cubicBezTo>
                <a:lnTo>
                  <a:pt x="101464" y="89121"/>
                </a:lnTo>
                <a:cubicBezTo>
                  <a:pt x="101464" y="89121"/>
                  <a:pt x="101898" y="78369"/>
                  <a:pt x="113888" y="78352"/>
                </a:cubicBezTo>
                <a:cubicBezTo>
                  <a:pt x="125894" y="78352"/>
                  <a:pt x="133512" y="77083"/>
                  <a:pt x="139716" y="64514"/>
                </a:cubicBezTo>
                <a:cubicBezTo>
                  <a:pt x="144233" y="55385"/>
                  <a:pt x="156255" y="62441"/>
                  <a:pt x="161189" y="50049"/>
                </a:cubicBezTo>
                <a:lnTo>
                  <a:pt x="161189" y="0"/>
                </a:lnTo>
                <a:lnTo>
                  <a:pt x="3488"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93" name="Google Shape;393;p11"/>
          <p:cNvSpPr>
            <a:spLocks noGrp="1" noEditPoints="1"/>
          </p:cNvSpPr>
          <p:nvPr>
            <p:ph type="title" hasCustomPrompt="1"/>
          </p:nvPr>
        </p:nvSpPr>
        <p:spPr>
          <a:xfrm>
            <a:off x="1753775" y="1000550"/>
            <a:ext cx="5636400" cy="1605600"/>
          </a:xfrm>
        </p:spPr>
        <p:txBody>
          <a:bodyPr wrap="square" lIns="91425" tIns="91425" rIns="91425" bIns="91425" anchor="b">
            <a:noAutofit/>
          </a:bodyPr>
          <a:lstStyle>
            <a:lvl1pPr algn="ctr">
              <a:spcBef>
                <a:spcPts val="0"/>
              </a:spcBef>
              <a:spcAft>
                <a:spcPts val="0"/>
              </a:spcAft>
              <a:buSzPts val="12000"/>
              <a:buNone/>
              <a:defRPr sz="10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394" name="Google Shape;394;p11"/>
          <p:cNvSpPr>
            <a:spLocks noGrp="1" noEditPoints="1"/>
          </p:cNvSpPr>
          <p:nvPr>
            <p:ph type="body" idx="1"/>
          </p:nvPr>
        </p:nvSpPr>
        <p:spPr>
          <a:xfrm>
            <a:off x="1753775" y="2606150"/>
            <a:ext cx="5636400" cy="520800"/>
          </a:xfrm>
        </p:spPr>
        <p:txBody>
          <a:bodyPr wrap="square" lIns="91425" tIns="91425" rIns="91425" bIns="91425" anchor="t">
            <a:noAutofit/>
          </a:bodyPr>
          <a:lstStyle>
            <a:lvl1pPr marL="457200" indent="-317500" algn="ctr">
              <a:spcBef>
                <a:spcPts val="0"/>
              </a:spcBef>
              <a:spcAft>
                <a:spcPts val="0"/>
              </a:spcAft>
              <a:buSzPts val="1400"/>
              <a:buChar char="●"/>
              <a:defRPr sz="1800">
                <a:cs typeface="B Yekan" pitchFamily="2" charset="-78" panose="00000400000000000000"/>
              </a:defRPr>
            </a:lvl1pPr>
            <a:lvl2pPr marL="914400" lvl="1" indent="-317500" algn="ctr">
              <a:spcBef>
                <a:spcPts val="0"/>
              </a:spcBef>
              <a:spcAft>
                <a:spcPts val="0"/>
              </a:spcAft>
              <a:buSzPts val="1400"/>
              <a:buChar char="○"/>
            </a:lvl2pPr>
            <a:lvl3pPr marL="1371600" lvl="2" indent="-317500" algn="ctr">
              <a:spcBef>
                <a:spcPts val="0"/>
              </a:spcBef>
              <a:spcAft>
                <a:spcPts val="0"/>
              </a:spcAft>
              <a:buSzPts val="1400"/>
              <a:buChar char="■"/>
            </a:lvl3pPr>
            <a:lvl4pPr marL="1828800" lvl="3" indent="-317500" algn="ctr">
              <a:spcBef>
                <a:spcPts val="0"/>
              </a:spcBef>
              <a:spcAft>
                <a:spcPts val="0"/>
              </a:spcAft>
              <a:buSzPts val="1400"/>
              <a:buChar char="●"/>
            </a:lvl4pPr>
            <a:lvl5pPr marL="2286000" lvl="4" indent="-317500" algn="ctr">
              <a:spcBef>
                <a:spcPts val="0"/>
              </a:spcBef>
              <a:spcAft>
                <a:spcPts val="0"/>
              </a:spcAft>
              <a:buSzPts val="1400"/>
              <a:buChar char="○"/>
            </a:lvl5pPr>
            <a:lvl6pPr marL="2743200" lvl="5" indent="-317500" algn="ctr">
              <a:spcBef>
                <a:spcPts val="0"/>
              </a:spcBef>
              <a:spcAft>
                <a:spcPts val="0"/>
              </a:spcAft>
              <a:buSzPts val="1400"/>
              <a:buChar char="■"/>
            </a:lvl6pPr>
            <a:lvl7pPr marL="3200400" lvl="6" indent="-317500" algn="ctr">
              <a:spcBef>
                <a:spcPts val="0"/>
              </a:spcBef>
              <a:spcAft>
                <a:spcPts val="0"/>
              </a:spcAft>
              <a:buSzPts val="1400"/>
              <a:buChar char="●"/>
            </a:lvl7pPr>
            <a:lvl8pPr marL="3657600" lvl="7" indent="-317500" algn="ctr">
              <a:spcBef>
                <a:spcPts val="0"/>
              </a:spcBef>
              <a:spcAft>
                <a:spcPts val="0"/>
              </a:spcAft>
              <a:buSzPts val="1400"/>
              <a:buChar char="○"/>
            </a:lvl8pPr>
            <a:lvl9pPr marL="4114800" lvl="8" indent="-317500" algn="ctr">
              <a:spcBef>
                <a:spcPts val="0"/>
              </a:spcBef>
              <a:spcAft>
                <a:spcPts val="0"/>
              </a:spcAft>
              <a:buSzPts val="1400"/>
              <a:buChar char="■"/>
            </a:lvl9pPr>
          </a:lstStyle>
          <a:p>
            <a:pPr lvl="0"/>
            <a:endParaRPr dirty="0"/>
          </a:p>
        </p:txBody>
      </p:sp>
      <p:grpSp>
        <p:nvGrpSpPr>
          <p:cNvPr id="395" name="Google Shape;395;p11"/>
          <p:cNvGrpSpPr/>
          <p:nvPr/>
        </p:nvGrpSpPr>
        <p:grpSpPr>
          <a:xfrm>
            <a:off x="524807" y="4353613"/>
            <a:ext cx="235120" cy="260745"/>
            <a:chOff x="3435832" y="2826538"/>
            <a:chExt cx="235120" cy="260745"/>
          </a:xfrm>
        </p:grpSpPr>
        <p:sp>
          <p:nvSpPr>
            <p:cNvPr id="396" name="Google Shape;396;p11"/>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97" name="Google Shape;397;p11"/>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98" name="Google Shape;398;p11"/>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99" name="Google Shape;399;p11"/>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400" name="Google Shape;400;p11"/>
          <p:cNvSpPr/>
          <p:nvPr/>
        </p:nvSpPr>
        <p:spPr>
          <a:xfrm>
            <a:off x="8306924" y="337862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01" name="Google Shape;401;p11"/>
          <p:cNvSpPr/>
          <p:nvPr/>
        </p:nvSpPr>
        <p:spPr>
          <a:xfrm>
            <a:off x="246361" y="3272355"/>
            <a:ext cx="409095" cy="256566"/>
          </a:xfrm>
          <a:custGeom>
            <a:avLst/>
            <a:rect l="l" t="t" r="r" b="b"/>
            <a:pathLst>
              <a:path w="14097" h="8841">
                <a:moveTo>
                  <a:pt x="14096" y="1"/>
                </a:moveTo>
                <a:cubicBezTo>
                  <a:pt x="14095" y="1"/>
                  <a:pt x="10496" y="113"/>
                  <a:pt x="9403" y="2733"/>
                </a:cubicBezTo>
                <a:cubicBezTo>
                  <a:pt x="8294" y="5337"/>
                  <a:pt x="8390" y="6076"/>
                  <a:pt x="8390" y="6076"/>
                </a:cubicBezTo>
                <a:cubicBezTo>
                  <a:pt x="8390" y="6076"/>
                  <a:pt x="6001" y="4060"/>
                  <a:pt x="3821" y="4060"/>
                </a:cubicBezTo>
                <a:cubicBezTo>
                  <a:pt x="3325" y="4060"/>
                  <a:pt x="2839" y="4164"/>
                  <a:pt x="2395" y="4421"/>
                </a:cubicBezTo>
                <a:cubicBezTo>
                  <a:pt x="1" y="5803"/>
                  <a:pt x="644" y="7635"/>
                  <a:pt x="644" y="7635"/>
                </a:cubicBezTo>
                <a:lnTo>
                  <a:pt x="644" y="7651"/>
                </a:lnTo>
                <a:cubicBezTo>
                  <a:pt x="1042" y="5879"/>
                  <a:pt x="1904" y="5284"/>
                  <a:pt x="2901" y="5284"/>
                </a:cubicBezTo>
                <a:cubicBezTo>
                  <a:pt x="4238" y="5284"/>
                  <a:pt x="5817" y="6352"/>
                  <a:pt x="6847" y="7089"/>
                </a:cubicBezTo>
                <a:cubicBezTo>
                  <a:pt x="8664" y="8374"/>
                  <a:pt x="10592" y="8840"/>
                  <a:pt x="10592" y="8840"/>
                </a:cubicBezTo>
                <a:cubicBezTo>
                  <a:pt x="10592" y="8840"/>
                  <a:pt x="9033" y="6172"/>
                  <a:pt x="10592" y="3135"/>
                </a:cubicBezTo>
                <a:cubicBezTo>
                  <a:pt x="12167" y="81"/>
                  <a:pt x="14096" y="1"/>
                  <a:pt x="1409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02" name="Google Shape;402;p11"/>
          <p:cNvSpPr/>
          <p:nvPr/>
        </p:nvSpPr>
        <p:spPr>
          <a:xfrm>
            <a:off x="246361" y="1816172"/>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403" name="Google Shape;403;p11"/>
          <p:cNvGrpSpPr/>
          <p:nvPr/>
        </p:nvGrpSpPr>
        <p:grpSpPr>
          <a:xfrm>
            <a:off x="333344" y="1285563"/>
            <a:ext cx="235120" cy="260745"/>
            <a:chOff x="3435832" y="2826538"/>
            <a:chExt cx="235120" cy="260745"/>
          </a:xfrm>
        </p:grpSpPr>
        <p:sp>
          <p:nvSpPr>
            <p:cNvPr id="404" name="Google Shape;404;p11"/>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05" name="Google Shape;405;p11"/>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06" name="Google Shape;406;p11"/>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07" name="Google Shape;407;p11"/>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408" name="Google Shape;408;p11"/>
          <p:cNvGrpSpPr/>
          <p:nvPr/>
        </p:nvGrpSpPr>
        <p:grpSpPr>
          <a:xfrm>
            <a:off x="107750" y="185046"/>
            <a:ext cx="686300" cy="480006"/>
            <a:chOff x="445162" y="252583"/>
            <a:chExt cx="686300" cy="480006"/>
          </a:xfrm>
        </p:grpSpPr>
        <p:grpSp>
          <p:nvGrpSpPr>
            <p:cNvPr id="409" name="Google Shape;409;p11"/>
            <p:cNvGrpSpPr/>
            <p:nvPr/>
          </p:nvGrpSpPr>
          <p:grpSpPr>
            <a:xfrm rot="1198428">
              <a:off x="454235" y="576296"/>
              <a:ext cx="306690" cy="107134"/>
              <a:chOff x="3474428" y="4144771"/>
              <a:chExt cx="277663" cy="97014"/>
            </a:xfrm>
          </p:grpSpPr>
          <p:sp>
            <p:nvSpPr>
              <p:cNvPr id="410" name="Google Shape;410;p11"/>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11" name="Google Shape;411;p11"/>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412" name="Google Shape;412;p11"/>
            <p:cNvGrpSpPr/>
            <p:nvPr/>
          </p:nvGrpSpPr>
          <p:grpSpPr>
            <a:xfrm rot="2700000">
              <a:off x="712536" y="382239"/>
              <a:ext cx="428762" cy="149779"/>
              <a:chOff x="3474428" y="4144771"/>
              <a:chExt cx="277663" cy="97014"/>
            </a:xfrm>
          </p:grpSpPr>
          <p:sp>
            <p:nvSpPr>
              <p:cNvPr id="413" name="Google Shape;413;p11"/>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14" name="Google Shape;414;p11"/>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sp>
        <p:nvSpPr>
          <p:cNvPr id="415" name="Google Shape;415;p11"/>
          <p:cNvSpPr/>
          <p:nvPr/>
        </p:nvSpPr>
        <p:spPr>
          <a:xfrm>
            <a:off x="4717124" y="185054"/>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416" name="Google Shape;416;p11"/>
          <p:cNvGrpSpPr/>
          <p:nvPr/>
        </p:nvGrpSpPr>
        <p:grpSpPr>
          <a:xfrm>
            <a:off x="6022273" y="158237"/>
            <a:ext cx="235091" cy="260745"/>
            <a:chOff x="6220823" y="3735125"/>
            <a:chExt cx="235091" cy="260745"/>
          </a:xfrm>
        </p:grpSpPr>
        <p:sp>
          <p:nvSpPr>
            <p:cNvPr id="417" name="Google Shape;417;p11"/>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18" name="Google Shape;418;p11"/>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19" name="Google Shape;419;p11"/>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20" name="Google Shape;420;p11"/>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421" name="Google Shape;421;p11"/>
          <p:cNvGrpSpPr/>
          <p:nvPr/>
        </p:nvGrpSpPr>
        <p:grpSpPr>
          <a:xfrm rot="1757539">
            <a:off x="8009312" y="230683"/>
            <a:ext cx="723555" cy="452889"/>
            <a:chOff x="4424715" y="3893690"/>
            <a:chExt cx="519458" cy="325140"/>
          </a:xfrm>
        </p:grpSpPr>
        <p:sp>
          <p:nvSpPr>
            <p:cNvPr id="422" name="Google Shape;422;p11"/>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23" name="Google Shape;423;p11"/>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24" name="Google Shape;424;p11"/>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25" name="Google Shape;425;p11"/>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426" name="Google Shape;426;p11"/>
          <p:cNvGrpSpPr/>
          <p:nvPr/>
        </p:nvGrpSpPr>
        <p:grpSpPr>
          <a:xfrm>
            <a:off x="8534498" y="4508375"/>
            <a:ext cx="235091" cy="260745"/>
            <a:chOff x="6220823" y="3735125"/>
            <a:chExt cx="235091" cy="260745"/>
          </a:xfrm>
        </p:grpSpPr>
        <p:sp>
          <p:nvSpPr>
            <p:cNvPr id="427" name="Google Shape;427;p11"/>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28" name="Google Shape;428;p11"/>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29" name="Google Shape;429;p11"/>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30" name="Google Shape;430;p11"/>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FFFF"/>
        </a:solidFill>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USTOM">
    <p:spTree>
      <p:nvGrpSpPr>
        <p:cNvPr id="1" name=""/>
        <p:cNvGrpSpPr/>
        <p:nvPr/>
      </p:nvGrpSpPr>
      <p:grpSpPr>
        <a:xfrm>
          <a:off x="0" y="0"/>
          <a:ext cx="0" cy="0"/>
          <a:chOff x="0" y="0"/>
          <a:chExt cx="0" cy="0"/>
        </a:xfrm>
      </p:grpSpPr>
      <p:sp>
        <p:nvSpPr>
          <p:cNvPr id="433" name="Google Shape;433;p13"/>
          <p:cNvSpPr/>
          <p:nvPr/>
        </p:nvSpPr>
        <p:spPr>
          <a:xfrm>
            <a:off x="-204550" y="50"/>
            <a:ext cx="9348559" cy="5143396"/>
          </a:xfrm>
          <a:custGeom>
            <a:avLst/>
            <a:rect l="l" t="t" r="r" b="b"/>
            <a:pathLst>
              <a:path w="161189" h="89121">
                <a:moveTo>
                  <a:pt x="3488" y="0"/>
                </a:moveTo>
                <a:lnTo>
                  <a:pt x="3488" y="36179"/>
                </a:lnTo>
                <a:cubicBezTo>
                  <a:pt x="11958" y="41981"/>
                  <a:pt x="0" y="56237"/>
                  <a:pt x="10560" y="64948"/>
                </a:cubicBezTo>
                <a:cubicBezTo>
                  <a:pt x="21698" y="74142"/>
                  <a:pt x="39201" y="67777"/>
                  <a:pt x="50130" y="75588"/>
                </a:cubicBezTo>
                <a:cubicBezTo>
                  <a:pt x="61059" y="83415"/>
                  <a:pt x="61477" y="89121"/>
                  <a:pt x="61477" y="89121"/>
                </a:cubicBezTo>
                <a:lnTo>
                  <a:pt x="101464" y="89121"/>
                </a:lnTo>
                <a:cubicBezTo>
                  <a:pt x="101464" y="89121"/>
                  <a:pt x="101898" y="78369"/>
                  <a:pt x="113888" y="78352"/>
                </a:cubicBezTo>
                <a:cubicBezTo>
                  <a:pt x="125894" y="78352"/>
                  <a:pt x="133512" y="77083"/>
                  <a:pt x="139716" y="64514"/>
                </a:cubicBezTo>
                <a:cubicBezTo>
                  <a:pt x="144233" y="55385"/>
                  <a:pt x="156255" y="62441"/>
                  <a:pt x="161189" y="50049"/>
                </a:cubicBezTo>
                <a:lnTo>
                  <a:pt x="161189" y="0"/>
                </a:lnTo>
                <a:lnTo>
                  <a:pt x="3488"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34" name="Google Shape;434;p13"/>
          <p:cNvSpPr>
            <a:spLocks noGrp="1" noEditPoints="1"/>
          </p:cNvSpPr>
          <p:nvPr>
            <p:ph type="title"/>
          </p:nvPr>
        </p:nvSpPr>
        <p:spPr>
          <a:xfrm>
            <a:off x="722375" y="539500"/>
            <a:ext cx="7699200" cy="572700"/>
          </a:xfrm>
        </p:spPr>
        <p:txBody>
          <a:bodyPr wrap="square" lIns="91425" tIns="91425" rIns="91425" bIns="91425" anchor="t">
            <a:noAutofit/>
          </a:bodyPr>
          <a:lstStyle>
            <a:lvl1pPr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435" name="Google Shape;435;p13"/>
          <p:cNvSpPr>
            <a:spLocks noGrp="1" noEditPoints="1"/>
          </p:cNvSpPr>
          <p:nvPr>
            <p:ph type="title" idx="2"/>
          </p:nvPr>
        </p:nvSpPr>
        <p:spPr>
          <a:xfrm>
            <a:off x="1752226" y="1685675"/>
            <a:ext cx="2454000" cy="572700"/>
          </a:xfrm>
        </p:spPr>
        <p:txBody>
          <a:bodyPr wrap="square" lIns="91425" tIns="91425" rIns="91425" bIns="91425" anchor="b">
            <a:noAutofit/>
          </a:bodyPr>
          <a:lstStyle>
            <a:lvl1pPr algn="ctr">
              <a:spcBef>
                <a:spcPts val="0"/>
              </a:spcBef>
              <a:spcAft>
                <a:spcPts val="0"/>
              </a:spcAft>
              <a:buSzPts val="2200"/>
              <a:buNone/>
              <a:defRPr sz="2600"/>
            </a:lvl1pPr>
            <a:lvl2pPr lvl="1" algn="ctr">
              <a:spcBef>
                <a:spcPts val="0"/>
              </a:spcBef>
              <a:spcAft>
                <a:spcPts val="0"/>
              </a:spcAft>
              <a:buSzPts val="2200"/>
              <a:buNone/>
              <a:defRPr sz="2200"/>
            </a:lvl2pPr>
            <a:lvl3pPr lvl="2" algn="ctr">
              <a:spcBef>
                <a:spcPts val="0"/>
              </a:spcBef>
              <a:spcAft>
                <a:spcPts val="0"/>
              </a:spcAft>
              <a:buSzPts val="2200"/>
              <a:buNone/>
              <a:defRPr sz="2200"/>
            </a:lvl3pPr>
            <a:lvl4pPr lvl="3" algn="ctr">
              <a:spcBef>
                <a:spcPts val="0"/>
              </a:spcBef>
              <a:spcAft>
                <a:spcPts val="0"/>
              </a:spcAft>
              <a:buSzPts val="2200"/>
              <a:buNone/>
              <a:defRPr sz="2200"/>
            </a:lvl4pPr>
            <a:lvl5pPr lvl="4" algn="ctr">
              <a:spcBef>
                <a:spcPts val="0"/>
              </a:spcBef>
              <a:spcAft>
                <a:spcPts val="0"/>
              </a:spcAft>
              <a:buSzPts val="2200"/>
              <a:buNone/>
              <a:defRPr sz="2200"/>
            </a:lvl5pPr>
            <a:lvl6pPr lvl="5" algn="ctr">
              <a:spcBef>
                <a:spcPts val="0"/>
              </a:spcBef>
              <a:spcAft>
                <a:spcPts val="0"/>
              </a:spcAft>
              <a:buSzPts val="2200"/>
              <a:buNone/>
              <a:defRPr sz="2200"/>
            </a:lvl6pPr>
            <a:lvl7pPr lvl="6" algn="ctr">
              <a:spcBef>
                <a:spcPts val="0"/>
              </a:spcBef>
              <a:spcAft>
                <a:spcPts val="0"/>
              </a:spcAft>
              <a:buSzPts val="2200"/>
              <a:buNone/>
              <a:defRPr sz="2200"/>
            </a:lvl7pPr>
            <a:lvl8pPr lvl="7" algn="ctr">
              <a:spcBef>
                <a:spcPts val="0"/>
              </a:spcBef>
              <a:spcAft>
                <a:spcPts val="0"/>
              </a:spcAft>
              <a:buSzPts val="2200"/>
              <a:buNone/>
              <a:defRPr sz="2200"/>
            </a:lvl8pPr>
            <a:lvl9pPr lvl="8" algn="ctr">
              <a:spcBef>
                <a:spcPts val="0"/>
              </a:spcBef>
              <a:spcAft>
                <a:spcPts val="0"/>
              </a:spcAft>
              <a:buSzPts val="2200"/>
              <a:buNone/>
              <a:defRPr sz="2200"/>
            </a:lvl9pPr>
          </a:lstStyle>
          <a:p/>
        </p:txBody>
      </p:sp>
      <p:sp>
        <p:nvSpPr>
          <p:cNvPr id="436" name="Google Shape;436;p13"/>
          <p:cNvSpPr>
            <a:spLocks noGrp="1" noEditPoints="1"/>
          </p:cNvSpPr>
          <p:nvPr>
            <p:ph type="subTitle" idx="1"/>
          </p:nvPr>
        </p:nvSpPr>
        <p:spPr>
          <a:xfrm>
            <a:off x="1752225" y="2127626"/>
            <a:ext cx="2454000" cy="572700"/>
          </a:xfrm>
        </p:spPr>
        <p:txBody>
          <a:bodyPr wrap="square" lIns="91425" tIns="91425" rIns="91425" bIns="91425" anchor="t">
            <a:noAutofit/>
          </a:bodyPr>
          <a:lstStyle>
            <a:lvl1pPr algn="ctr">
              <a:spcBef>
                <a:spcPts val="0"/>
              </a:spcBef>
              <a:spcAft>
                <a:spcPts val="0"/>
              </a:spcAft>
              <a:buSzPts val="1400"/>
              <a:buNone/>
              <a:defRPr>
                <a:cs typeface="B Yekan" pitchFamily="2" charset="-78" panose="00000400000000000000"/>
              </a:defRPr>
            </a:lvl1pPr>
            <a:lvl2pPr lvl="1" algn="ctr">
              <a:spcBef>
                <a:spcPts val="0"/>
              </a:spcBef>
              <a:spcAft>
                <a:spcPts val="0"/>
              </a:spcAft>
              <a:buSzPts val="1400"/>
              <a:buNone/>
            </a:lvl2pPr>
            <a:lvl3pPr lvl="2" algn="ctr">
              <a:spcBef>
                <a:spcPts val="0"/>
              </a:spcBef>
              <a:spcAft>
                <a:spcPts val="0"/>
              </a:spcAft>
              <a:buSzPts val="1400"/>
              <a:buNone/>
            </a:lvl3pPr>
            <a:lvl4pPr lvl="3" algn="ctr">
              <a:spcBef>
                <a:spcPts val="0"/>
              </a:spcBef>
              <a:spcAft>
                <a:spcPts val="0"/>
              </a:spcAft>
              <a:buSzPts val="1400"/>
              <a:buNone/>
            </a:lvl4pPr>
            <a:lvl5pPr lvl="4" algn="ctr">
              <a:spcBef>
                <a:spcPts val="0"/>
              </a:spcBef>
              <a:spcAft>
                <a:spcPts val="0"/>
              </a:spcAft>
              <a:buSzPts val="1400"/>
              <a:buNone/>
            </a:lvl5pPr>
            <a:lvl6pPr lvl="5" algn="ctr">
              <a:spcBef>
                <a:spcPts val="0"/>
              </a:spcBef>
              <a:spcAft>
                <a:spcPts val="0"/>
              </a:spcAft>
              <a:buSzPts val="1400"/>
              <a:buNone/>
            </a:lvl6pPr>
            <a:lvl7pPr lvl="6" algn="ctr">
              <a:spcBef>
                <a:spcPts val="0"/>
              </a:spcBef>
              <a:spcAft>
                <a:spcPts val="0"/>
              </a:spcAft>
              <a:buSzPts val="1400"/>
              <a:buNone/>
            </a:lvl7pPr>
            <a:lvl8pPr lvl="7" algn="ctr">
              <a:spcBef>
                <a:spcPts val="0"/>
              </a:spcBef>
              <a:spcAft>
                <a:spcPts val="0"/>
              </a:spcAft>
              <a:buSzPts val="1400"/>
              <a:buNone/>
            </a:lvl8pPr>
            <a:lvl9pPr lvl="8" algn="ctr">
              <a:spcBef>
                <a:spcPts val="0"/>
              </a:spcBef>
              <a:spcAft>
                <a:spcPts val="0"/>
              </a:spcAft>
              <a:buSzPts val="1400"/>
              <a:buNone/>
            </a:lvl9pPr>
          </a:lstStyle>
          <a:p>
            <a:pPr lvl="0"/>
            <a:endParaRPr dirty="0"/>
          </a:p>
        </p:txBody>
      </p:sp>
      <p:sp>
        <p:nvSpPr>
          <p:cNvPr id="437" name="Google Shape;437;p13"/>
          <p:cNvSpPr>
            <a:spLocks noGrp="1" noEditPoints="1"/>
          </p:cNvSpPr>
          <p:nvPr>
            <p:ph type="title" idx="3" hasCustomPrompt="1"/>
          </p:nvPr>
        </p:nvSpPr>
        <p:spPr>
          <a:xfrm>
            <a:off x="2476665" y="1264600"/>
            <a:ext cx="1005300" cy="528900"/>
          </a:xfrm>
        </p:spPr>
        <p:txBody>
          <a:bodyPr wrap="square" lIns="91425" tIns="91425" rIns="91425" bIns="91425" anchor="b">
            <a:noAutofit/>
          </a:bodyPr>
          <a:lstStyle>
            <a:lvl1pPr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38" name="Google Shape;438;p13"/>
          <p:cNvSpPr>
            <a:spLocks noGrp="1" noEditPoints="1"/>
          </p:cNvSpPr>
          <p:nvPr>
            <p:ph type="title" idx="4"/>
          </p:nvPr>
        </p:nvSpPr>
        <p:spPr>
          <a:xfrm>
            <a:off x="4937753" y="1685675"/>
            <a:ext cx="2454000" cy="5727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439" name="Google Shape;439;p13"/>
          <p:cNvSpPr>
            <a:spLocks noGrp="1" noEditPoints="1"/>
          </p:cNvSpPr>
          <p:nvPr>
            <p:ph type="subTitle" idx="5"/>
          </p:nvPr>
        </p:nvSpPr>
        <p:spPr>
          <a:xfrm>
            <a:off x="4937749" y="2127626"/>
            <a:ext cx="2454000" cy="5727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440" name="Google Shape;440;p13"/>
          <p:cNvSpPr>
            <a:spLocks noGrp="1" noEditPoints="1"/>
          </p:cNvSpPr>
          <p:nvPr>
            <p:ph type="title" idx="6" hasCustomPrompt="1"/>
          </p:nvPr>
        </p:nvSpPr>
        <p:spPr>
          <a:xfrm>
            <a:off x="5662226" y="1264600"/>
            <a:ext cx="1005300" cy="528900"/>
          </a:xfrm>
        </p:spPr>
        <p:txBody>
          <a:bodyPr wrap="square" lIns="91425" tIns="91425" rIns="91425" bIns="91425" anchor="b">
            <a:noAutofit/>
          </a:bodyPr>
          <a:lstStyle>
            <a:lvl1pPr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41" name="Google Shape;441;p13"/>
          <p:cNvSpPr>
            <a:spLocks noGrp="1" noEditPoints="1"/>
          </p:cNvSpPr>
          <p:nvPr>
            <p:ph type="title" idx="7"/>
          </p:nvPr>
        </p:nvSpPr>
        <p:spPr>
          <a:xfrm>
            <a:off x="1752248" y="3406650"/>
            <a:ext cx="2454000" cy="5727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442" name="Google Shape;442;p13"/>
          <p:cNvSpPr>
            <a:spLocks noGrp="1" noEditPoints="1"/>
          </p:cNvSpPr>
          <p:nvPr>
            <p:ph type="subTitle" idx="8"/>
          </p:nvPr>
        </p:nvSpPr>
        <p:spPr>
          <a:xfrm>
            <a:off x="1752250" y="3848601"/>
            <a:ext cx="2454000" cy="5727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443" name="Google Shape;443;p13"/>
          <p:cNvSpPr>
            <a:spLocks noGrp="1" noEditPoints="1"/>
          </p:cNvSpPr>
          <p:nvPr>
            <p:ph type="title" idx="9" hasCustomPrompt="1"/>
          </p:nvPr>
        </p:nvSpPr>
        <p:spPr>
          <a:xfrm>
            <a:off x="2476676" y="2985575"/>
            <a:ext cx="1005300" cy="528900"/>
          </a:xfrm>
        </p:spPr>
        <p:txBody>
          <a:bodyPr wrap="square" lIns="91425" tIns="91425" rIns="91425" bIns="91425" anchor="b">
            <a:noAutofit/>
          </a:bodyPr>
          <a:lstStyle>
            <a:lvl1pPr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44" name="Google Shape;444;p13"/>
          <p:cNvSpPr>
            <a:spLocks noGrp="1" noEditPoints="1"/>
          </p:cNvSpPr>
          <p:nvPr>
            <p:ph type="title" idx="13"/>
          </p:nvPr>
        </p:nvSpPr>
        <p:spPr>
          <a:xfrm>
            <a:off x="4937775" y="3406650"/>
            <a:ext cx="2454000" cy="572700"/>
          </a:xfrm>
        </p:spPr>
        <p:txBody>
          <a:bodyPr wrap="square" lIns="91425" tIns="91425" rIns="91425" bIns="91425" anchor="b">
            <a:noAutofit/>
          </a:bodyPr>
          <a:lstStyle>
            <a:lvl1pPr algn="ctr" rtl="0">
              <a:spcBef>
                <a:spcPts val="0"/>
              </a:spcBef>
              <a:spcAft>
                <a:spcPts val="0"/>
              </a:spcAft>
              <a:buSzPts val="2200"/>
              <a:buNone/>
              <a:defRPr sz="26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p:txBody>
      </p:sp>
      <p:sp>
        <p:nvSpPr>
          <p:cNvPr id="445" name="Google Shape;445;p13"/>
          <p:cNvSpPr>
            <a:spLocks noGrp="1" noEditPoints="1"/>
          </p:cNvSpPr>
          <p:nvPr>
            <p:ph type="subTitle" idx="14"/>
          </p:nvPr>
        </p:nvSpPr>
        <p:spPr>
          <a:xfrm>
            <a:off x="4937774" y="3848601"/>
            <a:ext cx="2454000" cy="572700"/>
          </a:xfrm>
        </p:spPr>
        <p:txBody>
          <a:bodyPr wrap="square" lIns="91425" tIns="91425" rIns="91425" bIns="91425" anchor="t">
            <a:noAutofit/>
          </a:bodyPr>
          <a:lstStyle>
            <a:lvl1pPr algn="ctr" rtl="0">
              <a:spcBef>
                <a:spcPts val="0"/>
              </a:spcBef>
              <a:spcAft>
                <a:spcPts val="0"/>
              </a:spcAft>
              <a:buSzPts val="1400"/>
              <a:buNone/>
              <a:defRPr>
                <a:cs typeface="B Yekan" pitchFamily="2" charset="-78" panose="00000400000000000000"/>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pPr lvl="0"/>
            <a:endParaRPr dirty="0"/>
          </a:p>
        </p:txBody>
      </p:sp>
      <p:sp>
        <p:nvSpPr>
          <p:cNvPr id="446" name="Google Shape;446;p13"/>
          <p:cNvSpPr>
            <a:spLocks noGrp="1" noEditPoints="1"/>
          </p:cNvSpPr>
          <p:nvPr>
            <p:ph type="title" idx="15" hasCustomPrompt="1"/>
          </p:nvPr>
        </p:nvSpPr>
        <p:spPr>
          <a:xfrm>
            <a:off x="5662237" y="2985575"/>
            <a:ext cx="1005300" cy="528900"/>
          </a:xfrm>
        </p:spPr>
        <p:txBody>
          <a:bodyPr wrap="square" lIns="91425" tIns="91425" rIns="91425" bIns="91425" anchor="b">
            <a:noAutofit/>
          </a:bodyPr>
          <a:lstStyle>
            <a:lvl1pPr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grpSp>
        <p:nvGrpSpPr>
          <p:cNvPr id="447" name="Google Shape;447;p13"/>
          <p:cNvGrpSpPr/>
          <p:nvPr/>
        </p:nvGrpSpPr>
        <p:grpSpPr>
          <a:xfrm>
            <a:off x="5239065" y="4769575"/>
            <a:ext cx="235120" cy="260745"/>
            <a:chOff x="5244590" y="2613850"/>
            <a:chExt cx="235120" cy="260745"/>
          </a:xfrm>
        </p:grpSpPr>
        <p:sp>
          <p:nvSpPr>
            <p:cNvPr id="448" name="Google Shape;448;p13"/>
            <p:cNvSpPr/>
            <p:nvPr/>
          </p:nvSpPr>
          <p:spPr>
            <a:xfrm>
              <a:off x="5297784" y="2613850"/>
              <a:ext cx="29" cy="141356"/>
            </a:xfrm>
            <a:custGeom>
              <a:avLst/>
              <a:rect l="l" t="t" r="r" b="b"/>
              <a:pathLst>
                <a:path w="1" h="4871" fill="none">
                  <a:moveTo>
                    <a:pt x="0" y="4870"/>
                  </a:moveTo>
                  <a:lnTo>
                    <a:pt x="0"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49" name="Google Shape;449;p13"/>
            <p:cNvSpPr/>
            <p:nvPr/>
          </p:nvSpPr>
          <p:spPr>
            <a:xfrm>
              <a:off x="5244590" y="2684746"/>
              <a:ext cx="106387" cy="29"/>
            </a:xfrm>
            <a:custGeom>
              <a:avLst/>
              <a:rect l="l" t="t" r="r" b="b"/>
              <a:pathLst>
                <a:path w="3666" h="1" fill="none">
                  <a:moveTo>
                    <a:pt x="1" y="0"/>
                  </a:moveTo>
                  <a:lnTo>
                    <a:pt x="3665"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50" name="Google Shape;450;p13"/>
            <p:cNvSpPr/>
            <p:nvPr/>
          </p:nvSpPr>
          <p:spPr>
            <a:xfrm>
              <a:off x="5439111" y="2767308"/>
              <a:ext cx="29" cy="107287"/>
            </a:xfrm>
            <a:custGeom>
              <a:avLst/>
              <a:rect l="l" t="t" r="r" b="b"/>
              <a:pathLst>
                <a:path w="1" h="3697" fill="none">
                  <a:moveTo>
                    <a:pt x="0" y="3697"/>
                  </a:moveTo>
                  <a:lnTo>
                    <a:pt x="0"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51" name="Google Shape;451;p13"/>
            <p:cNvSpPr/>
            <p:nvPr/>
          </p:nvSpPr>
          <p:spPr>
            <a:xfrm>
              <a:off x="5398048" y="2820937"/>
              <a:ext cx="81662" cy="29"/>
            </a:xfrm>
            <a:custGeom>
              <a:avLst/>
              <a:rect l="l" t="t" r="r" b="b"/>
              <a:pathLst>
                <a:path w="2814" h="1" fill="none">
                  <a:moveTo>
                    <a:pt x="1" y="0"/>
                  </a:moveTo>
                  <a:lnTo>
                    <a:pt x="2813"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452" name="Google Shape;452;p13"/>
          <p:cNvSpPr/>
          <p:nvPr/>
        </p:nvSpPr>
        <p:spPr>
          <a:xfrm>
            <a:off x="6389345" y="4663801"/>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53" name="Google Shape;453;p13"/>
          <p:cNvSpPr/>
          <p:nvPr/>
        </p:nvSpPr>
        <p:spPr>
          <a:xfrm>
            <a:off x="2344974" y="18598"/>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54" name="Google Shape;454;p13"/>
          <p:cNvSpPr/>
          <p:nvPr/>
        </p:nvSpPr>
        <p:spPr>
          <a:xfrm>
            <a:off x="6830088" y="190681"/>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55" name="Google Shape;455;p13"/>
          <p:cNvSpPr/>
          <p:nvPr/>
        </p:nvSpPr>
        <p:spPr>
          <a:xfrm>
            <a:off x="55058" y="4055562"/>
            <a:ext cx="554137" cy="170115"/>
          </a:xfrm>
          <a:custGeom>
            <a:avLst/>
            <a:rect l="l" t="t" r="r" b="b"/>
            <a:pathLst>
              <a:path w="19095" h="5862">
                <a:moveTo>
                  <a:pt x="17440" y="0"/>
                </a:moveTo>
                <a:cubicBezTo>
                  <a:pt x="16234" y="0"/>
                  <a:pt x="14542" y="135"/>
                  <a:pt x="12955" y="735"/>
                </a:cubicBezTo>
                <a:cubicBezTo>
                  <a:pt x="10062" y="1812"/>
                  <a:pt x="9082" y="3290"/>
                  <a:pt x="9082" y="3290"/>
                </a:cubicBezTo>
                <a:cubicBezTo>
                  <a:pt x="9082" y="3290"/>
                  <a:pt x="8179" y="1915"/>
                  <a:pt x="6089" y="1915"/>
                </a:cubicBezTo>
                <a:cubicBezTo>
                  <a:pt x="5931" y="1915"/>
                  <a:pt x="5766" y="1923"/>
                  <a:pt x="5594" y="1940"/>
                </a:cubicBezTo>
                <a:cubicBezTo>
                  <a:pt x="3135" y="2181"/>
                  <a:pt x="1" y="3724"/>
                  <a:pt x="1" y="3724"/>
                </a:cubicBezTo>
                <a:lnTo>
                  <a:pt x="2090" y="3419"/>
                </a:lnTo>
                <a:cubicBezTo>
                  <a:pt x="3364" y="3154"/>
                  <a:pt x="4350" y="3040"/>
                  <a:pt x="5133" y="3040"/>
                </a:cubicBezTo>
                <a:cubicBezTo>
                  <a:pt x="7105" y="3040"/>
                  <a:pt x="7787" y="3766"/>
                  <a:pt x="8535" y="4640"/>
                </a:cubicBezTo>
                <a:lnTo>
                  <a:pt x="9580" y="5862"/>
                </a:lnTo>
                <a:cubicBezTo>
                  <a:pt x="9580" y="5862"/>
                  <a:pt x="9451" y="3467"/>
                  <a:pt x="12280" y="2069"/>
                </a:cubicBezTo>
                <a:cubicBezTo>
                  <a:pt x="15109" y="654"/>
                  <a:pt x="19095" y="92"/>
                  <a:pt x="19095" y="92"/>
                </a:cubicBezTo>
                <a:cubicBezTo>
                  <a:pt x="19095" y="92"/>
                  <a:pt x="18433" y="0"/>
                  <a:pt x="17440"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56" name="Google Shape;456;p13"/>
          <p:cNvSpPr/>
          <p:nvPr/>
        </p:nvSpPr>
        <p:spPr>
          <a:xfrm>
            <a:off x="3210588" y="4826881"/>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457" name="Google Shape;457;p13"/>
          <p:cNvGrpSpPr/>
          <p:nvPr/>
        </p:nvGrpSpPr>
        <p:grpSpPr>
          <a:xfrm>
            <a:off x="567157" y="146575"/>
            <a:ext cx="235120" cy="260745"/>
            <a:chOff x="3435832" y="2826538"/>
            <a:chExt cx="235120" cy="260745"/>
          </a:xfrm>
        </p:grpSpPr>
        <p:sp>
          <p:nvSpPr>
            <p:cNvPr id="458" name="Google Shape;458;p13"/>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59" name="Google Shape;459;p13"/>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60" name="Google Shape;460;p13"/>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61" name="Google Shape;461;p13"/>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462" name="Google Shape;462;p13"/>
          <p:cNvGrpSpPr/>
          <p:nvPr/>
        </p:nvGrpSpPr>
        <p:grpSpPr>
          <a:xfrm rot="-1757539" flipH="1">
            <a:off x="119574" y="4475233"/>
            <a:ext cx="723555" cy="452889"/>
            <a:chOff x="4424715" y="3893690"/>
            <a:chExt cx="519458" cy="325140"/>
          </a:xfrm>
        </p:grpSpPr>
        <p:sp>
          <p:nvSpPr>
            <p:cNvPr id="463" name="Google Shape;463;p13"/>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64" name="Google Shape;464;p13"/>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65" name="Google Shape;465;p13"/>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66" name="Google Shape;466;p13"/>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467" name="Google Shape;467;p13"/>
          <p:cNvGrpSpPr/>
          <p:nvPr/>
        </p:nvGrpSpPr>
        <p:grpSpPr>
          <a:xfrm flipH="1">
            <a:off x="8301412" y="233996"/>
            <a:ext cx="686300" cy="480006"/>
            <a:chOff x="445162" y="252583"/>
            <a:chExt cx="686300" cy="480006"/>
          </a:xfrm>
        </p:grpSpPr>
        <p:grpSp>
          <p:nvGrpSpPr>
            <p:cNvPr id="468" name="Google Shape;468;p13"/>
            <p:cNvGrpSpPr/>
            <p:nvPr/>
          </p:nvGrpSpPr>
          <p:grpSpPr>
            <a:xfrm rot="1198428">
              <a:off x="454235" y="576296"/>
              <a:ext cx="306690" cy="107134"/>
              <a:chOff x="3474428" y="4144771"/>
              <a:chExt cx="277663" cy="97014"/>
            </a:xfrm>
          </p:grpSpPr>
          <p:sp>
            <p:nvSpPr>
              <p:cNvPr id="469" name="Google Shape;469;p13"/>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70" name="Google Shape;470;p13"/>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471" name="Google Shape;471;p13"/>
            <p:cNvGrpSpPr/>
            <p:nvPr/>
          </p:nvGrpSpPr>
          <p:grpSpPr>
            <a:xfrm rot="2700000">
              <a:off x="712536" y="382239"/>
              <a:ext cx="428762" cy="149779"/>
              <a:chOff x="3474428" y="4144771"/>
              <a:chExt cx="277663" cy="97014"/>
            </a:xfrm>
          </p:grpSpPr>
          <p:sp>
            <p:nvSpPr>
              <p:cNvPr id="472" name="Google Shape;472;p13"/>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73" name="Google Shape;473;p13"/>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474" name="Google Shape;474;p13"/>
          <p:cNvGrpSpPr/>
          <p:nvPr/>
        </p:nvGrpSpPr>
        <p:grpSpPr>
          <a:xfrm>
            <a:off x="4632315" y="146575"/>
            <a:ext cx="235120" cy="260745"/>
            <a:chOff x="5244590" y="2613850"/>
            <a:chExt cx="235120" cy="260745"/>
          </a:xfrm>
        </p:grpSpPr>
        <p:sp>
          <p:nvSpPr>
            <p:cNvPr id="475" name="Google Shape;475;p13"/>
            <p:cNvSpPr/>
            <p:nvPr/>
          </p:nvSpPr>
          <p:spPr>
            <a:xfrm>
              <a:off x="5297784" y="2613850"/>
              <a:ext cx="29" cy="141356"/>
            </a:xfrm>
            <a:custGeom>
              <a:avLst/>
              <a:rect l="l" t="t" r="r" b="b"/>
              <a:pathLst>
                <a:path w="1" h="4871" fill="none">
                  <a:moveTo>
                    <a:pt x="0" y="4870"/>
                  </a:moveTo>
                  <a:lnTo>
                    <a:pt x="0"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76" name="Google Shape;476;p13"/>
            <p:cNvSpPr/>
            <p:nvPr/>
          </p:nvSpPr>
          <p:spPr>
            <a:xfrm>
              <a:off x="5244590" y="2684746"/>
              <a:ext cx="106387" cy="29"/>
            </a:xfrm>
            <a:custGeom>
              <a:avLst/>
              <a:rect l="l" t="t" r="r" b="b"/>
              <a:pathLst>
                <a:path w="3666" h="1" fill="none">
                  <a:moveTo>
                    <a:pt x="1" y="0"/>
                  </a:moveTo>
                  <a:lnTo>
                    <a:pt x="3665"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77" name="Google Shape;477;p13"/>
            <p:cNvSpPr/>
            <p:nvPr/>
          </p:nvSpPr>
          <p:spPr>
            <a:xfrm>
              <a:off x="5439111" y="2767308"/>
              <a:ext cx="29" cy="107287"/>
            </a:xfrm>
            <a:custGeom>
              <a:avLst/>
              <a:rect l="l" t="t" r="r" b="b"/>
              <a:pathLst>
                <a:path w="1" h="3697" fill="none">
                  <a:moveTo>
                    <a:pt x="0" y="3697"/>
                  </a:moveTo>
                  <a:lnTo>
                    <a:pt x="0"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78" name="Google Shape;478;p13"/>
            <p:cNvSpPr/>
            <p:nvPr/>
          </p:nvSpPr>
          <p:spPr>
            <a:xfrm>
              <a:off x="5398048" y="2820937"/>
              <a:ext cx="81662" cy="29"/>
            </a:xfrm>
            <a:custGeom>
              <a:avLst/>
              <a:rect l="l" t="t" r="r" b="b"/>
              <a:pathLst>
                <a:path w="2814" h="1" fill="none">
                  <a:moveTo>
                    <a:pt x="1" y="0"/>
                  </a:moveTo>
                  <a:lnTo>
                    <a:pt x="2813" y="0"/>
                  </a:lnTo>
                </a:path>
              </a:pathLst>
            </a:custGeom>
            <a:solidFill>
              <a:schemeClr val="lt1"/>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479" name="Google Shape;479;p13"/>
          <p:cNvGrpSpPr/>
          <p:nvPr/>
        </p:nvGrpSpPr>
        <p:grpSpPr>
          <a:xfrm>
            <a:off x="8604623" y="1653350"/>
            <a:ext cx="235091" cy="260745"/>
            <a:chOff x="6220823" y="3735125"/>
            <a:chExt cx="235091" cy="260745"/>
          </a:xfrm>
        </p:grpSpPr>
        <p:sp>
          <p:nvSpPr>
            <p:cNvPr id="480" name="Google Shape;480;p13"/>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81" name="Google Shape;481;p13"/>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82" name="Google Shape;482;p13"/>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83" name="Google Shape;483;p13"/>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USTOM_6">
    <p:spTree>
      <p:nvGrpSpPr>
        <p:cNvPr id="1" name=""/>
        <p:cNvGrpSpPr/>
        <p:nvPr/>
      </p:nvGrpSpPr>
      <p:grpSpPr>
        <a:xfrm>
          <a:off x="0" y="0"/>
          <a:ext cx="0" cy="0"/>
          <a:chOff x="0" y="0"/>
          <a:chExt cx="0" cy="0"/>
        </a:xfrm>
      </p:grpSpPr>
      <p:sp>
        <p:nvSpPr>
          <p:cNvPr id="485" name="Google Shape;485;p14"/>
          <p:cNvSpPr/>
          <p:nvPr/>
        </p:nvSpPr>
        <p:spPr>
          <a:xfrm flipH="1">
            <a:off x="-255" y="-7"/>
            <a:ext cx="9243906" cy="5573853"/>
          </a:xfrm>
          <a:custGeom>
            <a:avLst/>
            <a:rect l="l" t="t" r="r" b="b"/>
            <a:pathLst>
              <a:path w="292413" h="176318">
                <a:moveTo>
                  <a:pt x="2484" y="0"/>
                </a:moveTo>
                <a:lnTo>
                  <a:pt x="0" y="89737"/>
                </a:lnTo>
                <a:cubicBezTo>
                  <a:pt x="0" y="89737"/>
                  <a:pt x="4643" y="88805"/>
                  <a:pt x="11119" y="88805"/>
                </a:cubicBezTo>
                <a:cubicBezTo>
                  <a:pt x="23458" y="88805"/>
                  <a:pt x="42454" y="92186"/>
                  <a:pt x="48682" y="111827"/>
                </a:cubicBezTo>
                <a:cubicBezTo>
                  <a:pt x="58179" y="141779"/>
                  <a:pt x="87955" y="139762"/>
                  <a:pt x="108321" y="144438"/>
                </a:cubicBezTo>
                <a:cubicBezTo>
                  <a:pt x="128688" y="149142"/>
                  <a:pt x="141662" y="176317"/>
                  <a:pt x="141662" y="176317"/>
                </a:cubicBezTo>
                <a:lnTo>
                  <a:pt x="201740" y="176317"/>
                </a:lnTo>
                <a:cubicBezTo>
                  <a:pt x="264068" y="173278"/>
                  <a:pt x="292412" y="101775"/>
                  <a:pt x="284026" y="80211"/>
                </a:cubicBezTo>
                <a:cubicBezTo>
                  <a:pt x="275610" y="58675"/>
                  <a:pt x="262461" y="69253"/>
                  <a:pt x="254133" y="48273"/>
                </a:cubicBezTo>
                <a:cubicBezTo>
                  <a:pt x="245776" y="27292"/>
                  <a:pt x="278883" y="22266"/>
                  <a:pt x="267312" y="0"/>
                </a:cubicBezTo>
                <a:lnTo>
                  <a:pt x="2484" y="0"/>
                </a:lnTo>
                <a:close/>
              </a:path>
            </a:pathLst>
          </a:custGeom>
          <a:solidFill>
            <a:schemeClr val="accent2">
              <a:lumMod val="75000"/>
              <a:alpha val="34520"/>
            </a:scheme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86" name="Google Shape;486;p14"/>
          <p:cNvSpPr>
            <a:spLocks noGrp="1" noEditPoints="1"/>
          </p:cNvSpPr>
          <p:nvPr>
            <p:ph type="title"/>
          </p:nvPr>
        </p:nvSpPr>
        <p:spPr>
          <a:xfrm>
            <a:off x="722375" y="1408050"/>
            <a:ext cx="3478200" cy="2327400"/>
          </a:xfrm>
        </p:spPr>
        <p:txBody>
          <a:bodyPr wrap="square" lIns="91425" tIns="91425" rIns="91425" bIns="91425" anchor="t">
            <a:noAutofit/>
          </a:bodyPr>
          <a:lstStyle>
            <a:lvl1pPr algn="r" rtl="0">
              <a:spcBef>
                <a:spcPts val="0"/>
              </a:spcBef>
              <a:spcAft>
                <a:spcPts val="0"/>
              </a:spcAft>
              <a:buSzPts val="3200"/>
              <a:buNone/>
              <a:defRPr sz="7200"/>
            </a:lvl1pPr>
            <a:lvl2pPr lvl="1" rtl="0">
              <a:spcBef>
                <a:spcPts val="0"/>
              </a:spcBef>
              <a:spcAft>
                <a:spcPts val="0"/>
              </a:spcAft>
              <a:buSzPts val="3200"/>
              <a:buNone/>
            </a:lvl2pPr>
            <a:lvl3pPr lvl="2" rtl="0">
              <a:spcBef>
                <a:spcPts val="0"/>
              </a:spcBef>
              <a:spcAft>
                <a:spcPts val="0"/>
              </a:spcAft>
              <a:buSzPts val="3200"/>
              <a:buNone/>
            </a:lvl3pPr>
            <a:lvl4pPr lvl="3" rtl="0">
              <a:spcBef>
                <a:spcPts val="0"/>
              </a:spcBef>
              <a:spcAft>
                <a:spcPts val="0"/>
              </a:spcAft>
              <a:buSzPts val="3200"/>
              <a:buNone/>
            </a:lvl4pPr>
            <a:lvl5pPr lvl="4" rtl="0">
              <a:spcBef>
                <a:spcPts val="0"/>
              </a:spcBef>
              <a:spcAft>
                <a:spcPts val="0"/>
              </a:spcAft>
              <a:buSzPts val="3200"/>
              <a:buNone/>
            </a:lvl5pPr>
            <a:lvl6pPr lvl="5" rtl="0">
              <a:spcBef>
                <a:spcPts val="0"/>
              </a:spcBef>
              <a:spcAft>
                <a:spcPts val="0"/>
              </a:spcAft>
              <a:buSzPts val="3200"/>
              <a:buNone/>
            </a:lvl6pPr>
            <a:lvl7pPr lvl="6" rtl="0">
              <a:spcBef>
                <a:spcPts val="0"/>
              </a:spcBef>
              <a:spcAft>
                <a:spcPts val="0"/>
              </a:spcAft>
              <a:buSzPts val="3200"/>
              <a:buNone/>
            </a:lvl7pPr>
            <a:lvl8pPr lvl="7" rtl="0">
              <a:spcBef>
                <a:spcPts val="0"/>
              </a:spcBef>
              <a:spcAft>
                <a:spcPts val="0"/>
              </a:spcAft>
              <a:buSzPts val="3200"/>
              <a:buNone/>
            </a:lvl8pPr>
            <a:lvl9pPr lvl="8" rtl="0">
              <a:spcBef>
                <a:spcPts val="0"/>
              </a:spcBef>
              <a:spcAft>
                <a:spcPts val="0"/>
              </a:spcAft>
              <a:buSzPts val="3200"/>
              <a:buNone/>
            </a:lvl9pPr>
          </a:lstStyle>
          <a:p/>
        </p:txBody>
      </p:sp>
      <p:grpSp>
        <p:nvGrpSpPr>
          <p:cNvPr id="487" name="Google Shape;487;p14"/>
          <p:cNvGrpSpPr/>
          <p:nvPr/>
        </p:nvGrpSpPr>
        <p:grpSpPr>
          <a:xfrm>
            <a:off x="1619590" y="137625"/>
            <a:ext cx="235120" cy="260745"/>
            <a:chOff x="5244590" y="2613850"/>
            <a:chExt cx="235120" cy="260745"/>
          </a:xfrm>
        </p:grpSpPr>
        <p:sp>
          <p:nvSpPr>
            <p:cNvPr id="488" name="Google Shape;488;p14"/>
            <p:cNvSpPr/>
            <p:nvPr/>
          </p:nvSpPr>
          <p:spPr>
            <a:xfrm>
              <a:off x="5297784" y="2613850"/>
              <a:ext cx="29" cy="141356"/>
            </a:xfrm>
            <a:custGeom>
              <a:avLst/>
              <a:rect l="l" t="t" r="r" b="b"/>
              <a:pathLst>
                <a:path w="1" h="4871" fill="none">
                  <a:moveTo>
                    <a:pt x="0" y="4870"/>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89" name="Google Shape;489;p14"/>
            <p:cNvSpPr/>
            <p:nvPr/>
          </p:nvSpPr>
          <p:spPr>
            <a:xfrm>
              <a:off x="5244590" y="2684746"/>
              <a:ext cx="106387" cy="29"/>
            </a:xfrm>
            <a:custGeom>
              <a:avLst/>
              <a:rect l="l" t="t" r="r" b="b"/>
              <a:pathLst>
                <a:path w="3666" h="1" fill="none">
                  <a:moveTo>
                    <a:pt x="1" y="0"/>
                  </a:moveTo>
                  <a:lnTo>
                    <a:pt x="3665"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90" name="Google Shape;490;p14"/>
            <p:cNvSpPr/>
            <p:nvPr/>
          </p:nvSpPr>
          <p:spPr>
            <a:xfrm>
              <a:off x="5439111" y="2767308"/>
              <a:ext cx="29" cy="107287"/>
            </a:xfrm>
            <a:custGeom>
              <a:avLst/>
              <a:rect l="l" t="t" r="r" b="b"/>
              <a:pathLst>
                <a:path w="1" h="3697" fill="none">
                  <a:moveTo>
                    <a:pt x="0" y="3697"/>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91" name="Google Shape;491;p14"/>
            <p:cNvSpPr/>
            <p:nvPr/>
          </p:nvSpPr>
          <p:spPr>
            <a:xfrm>
              <a:off x="5398048" y="2820937"/>
              <a:ext cx="81662" cy="29"/>
            </a:xfrm>
            <a:custGeom>
              <a:avLst/>
              <a:rect l="l" t="t" r="r" b="b"/>
              <a:pathLst>
                <a:path w="2814" h="1" fill="none">
                  <a:moveTo>
                    <a:pt x="1" y="0"/>
                  </a:moveTo>
                  <a:lnTo>
                    <a:pt x="2813"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492" name="Google Shape;492;p14"/>
          <p:cNvGrpSpPr/>
          <p:nvPr/>
        </p:nvGrpSpPr>
        <p:grpSpPr>
          <a:xfrm>
            <a:off x="8582023" y="3344350"/>
            <a:ext cx="235091" cy="260745"/>
            <a:chOff x="6220823" y="3735125"/>
            <a:chExt cx="235091" cy="260745"/>
          </a:xfrm>
        </p:grpSpPr>
        <p:sp>
          <p:nvSpPr>
            <p:cNvPr id="493" name="Google Shape;493;p14"/>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94" name="Google Shape;494;p14"/>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95" name="Google Shape;495;p14"/>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496" name="Google Shape;496;p14"/>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497" name="Google Shape;497;p14"/>
          <p:cNvSpPr/>
          <p:nvPr/>
        </p:nvSpPr>
        <p:spPr>
          <a:xfrm>
            <a:off x="8400920" y="2105101"/>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98" name="Google Shape;498;p14"/>
          <p:cNvSpPr/>
          <p:nvPr/>
        </p:nvSpPr>
        <p:spPr>
          <a:xfrm>
            <a:off x="534833" y="717225"/>
            <a:ext cx="554137" cy="170115"/>
          </a:xfrm>
          <a:custGeom>
            <a:avLst/>
            <a:rect l="l" t="t" r="r" b="b"/>
            <a:pathLst>
              <a:path w="19095" h="5862">
                <a:moveTo>
                  <a:pt x="17440" y="0"/>
                </a:moveTo>
                <a:cubicBezTo>
                  <a:pt x="16234" y="0"/>
                  <a:pt x="14542" y="135"/>
                  <a:pt x="12955" y="735"/>
                </a:cubicBezTo>
                <a:cubicBezTo>
                  <a:pt x="10062" y="1812"/>
                  <a:pt x="9082" y="3290"/>
                  <a:pt x="9082" y="3290"/>
                </a:cubicBezTo>
                <a:cubicBezTo>
                  <a:pt x="9082" y="3290"/>
                  <a:pt x="8179" y="1915"/>
                  <a:pt x="6089" y="1915"/>
                </a:cubicBezTo>
                <a:cubicBezTo>
                  <a:pt x="5931" y="1915"/>
                  <a:pt x="5766" y="1923"/>
                  <a:pt x="5594" y="1940"/>
                </a:cubicBezTo>
                <a:cubicBezTo>
                  <a:pt x="3135" y="2181"/>
                  <a:pt x="1" y="3724"/>
                  <a:pt x="1" y="3724"/>
                </a:cubicBezTo>
                <a:lnTo>
                  <a:pt x="2090" y="3419"/>
                </a:lnTo>
                <a:cubicBezTo>
                  <a:pt x="3364" y="3154"/>
                  <a:pt x="4350" y="3040"/>
                  <a:pt x="5133" y="3040"/>
                </a:cubicBezTo>
                <a:cubicBezTo>
                  <a:pt x="7105" y="3040"/>
                  <a:pt x="7787" y="3766"/>
                  <a:pt x="8535" y="4640"/>
                </a:cubicBezTo>
                <a:lnTo>
                  <a:pt x="9580" y="5862"/>
                </a:lnTo>
                <a:cubicBezTo>
                  <a:pt x="9580" y="5862"/>
                  <a:pt x="9451" y="3467"/>
                  <a:pt x="12280" y="2069"/>
                </a:cubicBezTo>
                <a:cubicBezTo>
                  <a:pt x="15109" y="654"/>
                  <a:pt x="19095" y="92"/>
                  <a:pt x="19095" y="92"/>
                </a:cubicBezTo>
                <a:cubicBezTo>
                  <a:pt x="19095" y="92"/>
                  <a:pt x="18433" y="0"/>
                  <a:pt x="17440"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99" name="Google Shape;499;p14"/>
          <p:cNvSpPr/>
          <p:nvPr/>
        </p:nvSpPr>
        <p:spPr>
          <a:xfrm>
            <a:off x="8309195" y="244851"/>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500" name="Google Shape;500;p14"/>
          <p:cNvGrpSpPr/>
          <p:nvPr/>
        </p:nvGrpSpPr>
        <p:grpSpPr>
          <a:xfrm>
            <a:off x="333344" y="1285563"/>
            <a:ext cx="235120" cy="260745"/>
            <a:chOff x="3435832" y="2826538"/>
            <a:chExt cx="235120" cy="260745"/>
          </a:xfrm>
        </p:grpSpPr>
        <p:sp>
          <p:nvSpPr>
            <p:cNvPr id="501" name="Google Shape;501;p14"/>
            <p:cNvSpPr/>
            <p:nvPr/>
          </p:nvSpPr>
          <p:spPr>
            <a:xfrm>
              <a:off x="3617729" y="2826538"/>
              <a:ext cx="29" cy="141356"/>
            </a:xfrm>
            <a:custGeom>
              <a:avLst/>
              <a:rect l="l" t="t" r="r" b="b"/>
              <a:pathLst>
                <a:path w="1" h="4871" fill="none">
                  <a:moveTo>
                    <a:pt x="1" y="487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02" name="Google Shape;502;p14"/>
            <p:cNvSpPr/>
            <p:nvPr/>
          </p:nvSpPr>
          <p:spPr>
            <a:xfrm>
              <a:off x="3564100" y="2896969"/>
              <a:ext cx="106852" cy="29"/>
            </a:xfrm>
            <a:custGeom>
              <a:avLst/>
              <a:rect l="l" t="t" r="r" b="b"/>
              <a:pathLst>
                <a:path w="3682" h="1" fill="none">
                  <a:moveTo>
                    <a:pt x="3681"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03" name="Google Shape;503;p14"/>
            <p:cNvSpPr/>
            <p:nvPr/>
          </p:nvSpPr>
          <p:spPr>
            <a:xfrm>
              <a:off x="3476431" y="2979531"/>
              <a:ext cx="29" cy="107751"/>
            </a:xfrm>
            <a:custGeom>
              <a:avLst/>
              <a:rect l="l" t="t" r="r" b="b"/>
              <a:pathLst>
                <a:path w="1" h="3713" fill="none">
                  <a:moveTo>
                    <a:pt x="0" y="3713"/>
                  </a:moveTo>
                  <a:lnTo>
                    <a:pt x="0"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04" name="Google Shape;504;p14"/>
            <p:cNvSpPr/>
            <p:nvPr/>
          </p:nvSpPr>
          <p:spPr>
            <a:xfrm>
              <a:off x="3435832" y="3033624"/>
              <a:ext cx="81198" cy="29"/>
            </a:xfrm>
            <a:custGeom>
              <a:avLst/>
              <a:rect l="l" t="t" r="r" b="b"/>
              <a:pathLst>
                <a:path w="2798" h="1" fill="none">
                  <a:moveTo>
                    <a:pt x="2797" y="0"/>
                  </a:moveTo>
                  <a:lnTo>
                    <a:pt x="1" y="0"/>
                  </a:lnTo>
                </a:path>
              </a:pathLst>
            </a:custGeom>
            <a:solidFill>
              <a:schemeClr val="lt1"/>
            </a:solidFill>
            <a:ln w="5225" cap="rnd" cmpd="sng">
              <a:solidFill>
                <a:srgbClr val="FFFFFF"/>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505" name="Google Shape;505;p14"/>
          <p:cNvGrpSpPr/>
          <p:nvPr/>
        </p:nvGrpSpPr>
        <p:grpSpPr>
          <a:xfrm>
            <a:off x="26925" y="2612171"/>
            <a:ext cx="686300" cy="480006"/>
            <a:chOff x="445162" y="252583"/>
            <a:chExt cx="686300" cy="480006"/>
          </a:xfrm>
        </p:grpSpPr>
        <p:grpSp>
          <p:nvGrpSpPr>
            <p:cNvPr id="506" name="Google Shape;506;p14"/>
            <p:cNvGrpSpPr/>
            <p:nvPr/>
          </p:nvGrpSpPr>
          <p:grpSpPr>
            <a:xfrm rot="1198428">
              <a:off x="454235" y="576296"/>
              <a:ext cx="306690" cy="107134"/>
              <a:chOff x="3474428" y="4144771"/>
              <a:chExt cx="277663" cy="97014"/>
            </a:xfrm>
          </p:grpSpPr>
          <p:sp>
            <p:nvSpPr>
              <p:cNvPr id="507" name="Google Shape;507;p14"/>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08" name="Google Shape;508;p14"/>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509" name="Google Shape;509;p14"/>
            <p:cNvGrpSpPr/>
            <p:nvPr/>
          </p:nvGrpSpPr>
          <p:grpSpPr>
            <a:xfrm rot="2700000">
              <a:off x="712536" y="382239"/>
              <a:ext cx="428762" cy="149779"/>
              <a:chOff x="3474428" y="4144771"/>
              <a:chExt cx="277663" cy="97014"/>
            </a:xfrm>
          </p:grpSpPr>
          <p:sp>
            <p:nvSpPr>
              <p:cNvPr id="510" name="Google Shape;510;p14"/>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11" name="Google Shape;511;p14"/>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512" name="Google Shape;512;p14"/>
          <p:cNvGrpSpPr/>
          <p:nvPr/>
        </p:nvGrpSpPr>
        <p:grpSpPr>
          <a:xfrm rot="6052265">
            <a:off x="8069000" y="4519061"/>
            <a:ext cx="723551" cy="452887"/>
            <a:chOff x="4424715" y="3893690"/>
            <a:chExt cx="519458" cy="325140"/>
          </a:xfrm>
        </p:grpSpPr>
        <p:sp>
          <p:nvSpPr>
            <p:cNvPr id="513" name="Google Shape;513;p14"/>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14" name="Google Shape;514;p14"/>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15" name="Google Shape;515;p14"/>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516" name="Google Shape;516;p14"/>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517" name="Google Shape;517;p14"/>
          <p:cNvGrpSpPr/>
          <p:nvPr/>
        </p:nvGrpSpPr>
        <p:grpSpPr>
          <a:xfrm>
            <a:off x="6846348" y="98800"/>
            <a:ext cx="235091" cy="260745"/>
            <a:chOff x="6220823" y="3735125"/>
            <a:chExt cx="235091" cy="260745"/>
          </a:xfrm>
        </p:grpSpPr>
        <p:sp>
          <p:nvSpPr>
            <p:cNvPr id="518" name="Google Shape;518;p14"/>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19" name="Google Shape;519;p14"/>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20" name="Google Shape;520;p14"/>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21" name="Google Shape;521;p14"/>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522" name="Google Shape;522;p14"/>
          <p:cNvSpPr/>
          <p:nvPr/>
        </p:nvSpPr>
        <p:spPr>
          <a:xfrm>
            <a:off x="317813" y="4437656"/>
            <a:ext cx="363853" cy="270524"/>
          </a:xfrm>
          <a:custGeom>
            <a:avLst/>
            <a:rect l="l" t="t" r="r" b="b"/>
            <a:pathLst>
              <a:path w="12538" h="9322">
                <a:moveTo>
                  <a:pt x="12537" y="0"/>
                </a:moveTo>
                <a:lnTo>
                  <a:pt x="12537" y="0"/>
                </a:lnTo>
                <a:cubicBezTo>
                  <a:pt x="12537" y="0"/>
                  <a:pt x="10994" y="1286"/>
                  <a:pt x="8969" y="2266"/>
                </a:cubicBezTo>
                <a:cubicBezTo>
                  <a:pt x="6944" y="3247"/>
                  <a:pt x="6397" y="6011"/>
                  <a:pt x="6397" y="6011"/>
                </a:cubicBezTo>
                <a:cubicBezTo>
                  <a:pt x="6397" y="6011"/>
                  <a:pt x="4901" y="3687"/>
                  <a:pt x="3135" y="3687"/>
                </a:cubicBezTo>
                <a:cubicBezTo>
                  <a:pt x="2872" y="3687"/>
                  <a:pt x="2602" y="3738"/>
                  <a:pt x="2331" y="3857"/>
                </a:cubicBezTo>
                <a:cubicBezTo>
                  <a:pt x="242" y="4790"/>
                  <a:pt x="1" y="8293"/>
                  <a:pt x="1" y="8293"/>
                </a:cubicBezTo>
                <a:cubicBezTo>
                  <a:pt x="1" y="8293"/>
                  <a:pt x="644" y="6445"/>
                  <a:pt x="1833" y="5529"/>
                </a:cubicBezTo>
                <a:cubicBezTo>
                  <a:pt x="2184" y="5254"/>
                  <a:pt x="2540" y="5137"/>
                  <a:pt x="2894" y="5137"/>
                </a:cubicBezTo>
                <a:cubicBezTo>
                  <a:pt x="5004" y="5137"/>
                  <a:pt x="7008" y="9322"/>
                  <a:pt x="7008" y="9322"/>
                </a:cubicBezTo>
                <a:cubicBezTo>
                  <a:pt x="7008" y="9322"/>
                  <a:pt x="7651" y="4002"/>
                  <a:pt x="9660" y="2893"/>
                </a:cubicBezTo>
                <a:cubicBezTo>
                  <a:pt x="11669" y="1768"/>
                  <a:pt x="12537" y="0"/>
                  <a:pt x="12537"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523" name="Google Shape;523;p14"/>
          <p:cNvGrpSpPr/>
          <p:nvPr/>
        </p:nvGrpSpPr>
        <p:grpSpPr>
          <a:xfrm>
            <a:off x="1591365" y="4745125"/>
            <a:ext cx="235120" cy="260745"/>
            <a:chOff x="5244590" y="2613850"/>
            <a:chExt cx="235120" cy="260745"/>
          </a:xfrm>
        </p:grpSpPr>
        <p:sp>
          <p:nvSpPr>
            <p:cNvPr id="524" name="Google Shape;524;p14"/>
            <p:cNvSpPr/>
            <p:nvPr/>
          </p:nvSpPr>
          <p:spPr>
            <a:xfrm>
              <a:off x="5297784" y="2613850"/>
              <a:ext cx="29" cy="141356"/>
            </a:xfrm>
            <a:custGeom>
              <a:avLst/>
              <a:rect l="l" t="t" r="r" b="b"/>
              <a:pathLst>
                <a:path w="1" h="4871" fill="none">
                  <a:moveTo>
                    <a:pt x="0" y="4870"/>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25" name="Google Shape;525;p14"/>
            <p:cNvSpPr/>
            <p:nvPr/>
          </p:nvSpPr>
          <p:spPr>
            <a:xfrm>
              <a:off x="5244590" y="2684746"/>
              <a:ext cx="106387" cy="29"/>
            </a:xfrm>
            <a:custGeom>
              <a:avLst/>
              <a:rect l="l" t="t" r="r" b="b"/>
              <a:pathLst>
                <a:path w="3666" h="1" fill="none">
                  <a:moveTo>
                    <a:pt x="1" y="0"/>
                  </a:moveTo>
                  <a:lnTo>
                    <a:pt x="3665"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26" name="Google Shape;526;p14"/>
            <p:cNvSpPr/>
            <p:nvPr/>
          </p:nvSpPr>
          <p:spPr>
            <a:xfrm>
              <a:off x="5439111" y="2767308"/>
              <a:ext cx="29" cy="107287"/>
            </a:xfrm>
            <a:custGeom>
              <a:avLst/>
              <a:rect l="l" t="t" r="r" b="b"/>
              <a:pathLst>
                <a:path w="1" h="3697" fill="none">
                  <a:moveTo>
                    <a:pt x="0" y="3697"/>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527" name="Google Shape;527;p14"/>
            <p:cNvSpPr/>
            <p:nvPr/>
          </p:nvSpPr>
          <p:spPr>
            <a:xfrm>
              <a:off x="5398048" y="2820937"/>
              <a:ext cx="81662" cy="29"/>
            </a:xfrm>
            <a:custGeom>
              <a:avLst/>
              <a:rect l="l" t="t" r="r" b="b"/>
              <a:pathLst>
                <a:path w="2814" h="1" fill="none">
                  <a:moveTo>
                    <a:pt x="1" y="0"/>
                  </a:moveTo>
                  <a:lnTo>
                    <a:pt x="2813"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 Type="http://schemas.openxmlformats.org/officeDocument/2006/relationships/slideLayout" Target="../slideLayouts/slideLayout2.xml"/><Relationship Id="rId20" Type="http://schemas.openxmlformats.org/officeDocument/2006/relationships/theme" Target="../theme/theme1.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tx2"/>
        </a:solidFill>
      </p:bgPr>
    </p:bg>
    <p:spTree>
      <p:nvGrpSpPr>
        <p:cNvPr id="1" name=""/>
        <p:cNvGrpSpPr/>
        <p:nvPr/>
      </p:nvGrpSpPr>
      <p:grpSpPr>
        <a:xfrm>
          <a:off x="0" y="0"/>
          <a:ext cx="0" cy="0"/>
          <a:chOff x="0" y="0"/>
          <a:chExt cx="0" cy="0"/>
        </a:xfrm>
      </p:grpSpPr>
      <p:sp>
        <p:nvSpPr>
          <p:cNvPr id="6" name="Google Shape;6;p1"/>
          <p:cNvSpPr>
            <a:spLocks noGrp="1" noEditPoints="1"/>
          </p:cNvSpPr>
          <p:nvPr>
            <p:ph type="title"/>
          </p:nvPr>
        </p:nvSpPr>
        <p:spPr>
          <a:xfrm>
            <a:off x="722375" y="539500"/>
            <a:ext cx="7699200" cy="572700"/>
          </a:xfrm>
          <a:prstGeom prst="rect">
            <a:avLst/>
          </a:prstGeom>
          <a:noFill/>
          <a:ln>
            <a:noFill/>
          </a:ln>
        </p:spPr>
        <p:txBody>
          <a:bodyPr wrap="square" lIns="91425" tIns="91425" rIns="91425" bIns="91425" anchor="t">
            <a:noAutofit/>
          </a:bodyPr>
          <a:lstStyle>
            <a:lvl1pPr algn="ctr">
              <a:spcBef>
                <a:spcPts val="0"/>
              </a:spcBef>
              <a:spcAft>
                <a:spcPts val="0"/>
              </a:spcAft>
              <a:buClr>
                <a:schemeClr val="dk1"/>
              </a:buClr>
              <a:buSzPts val="3200"/>
              <a:buFont typeface="Dancing Script"/>
              <a:buNone/>
              <a:defRPr sz="3200" b="1">
                <a:solidFill>
                  <a:schemeClr val="dk1"/>
                </a:solidFill>
                <a:latin typeface="Dancing Script"/>
                <a:ea typeface="Dancing Script"/>
                <a:cs typeface="Dancing Script"/>
                <a:sym typeface="Dancing Script"/>
              </a:defRPr>
            </a:lvl1pPr>
            <a:lvl2pPr lvl="1" algn="ctr">
              <a:spcBef>
                <a:spcPts val="0"/>
              </a:spcBef>
              <a:spcAft>
                <a:spcPts val="0"/>
              </a:spcAft>
              <a:buClr>
                <a:schemeClr val="dk1"/>
              </a:buClr>
              <a:buSzPts val="3200"/>
              <a:buFont typeface="Dancing Script"/>
              <a:buNone/>
              <a:defRPr sz="3200" b="1">
                <a:solidFill>
                  <a:schemeClr val="dk1"/>
                </a:solidFill>
                <a:latin typeface="Dancing Script"/>
                <a:ea typeface="Dancing Script"/>
                <a:cs typeface="Dancing Script"/>
                <a:sym typeface="Dancing Script"/>
              </a:defRPr>
            </a:lvl2pPr>
            <a:lvl3pPr lvl="2" algn="ctr">
              <a:spcBef>
                <a:spcPts val="0"/>
              </a:spcBef>
              <a:spcAft>
                <a:spcPts val="0"/>
              </a:spcAft>
              <a:buClr>
                <a:schemeClr val="dk1"/>
              </a:buClr>
              <a:buSzPts val="3200"/>
              <a:buFont typeface="Dancing Script"/>
              <a:buNone/>
              <a:defRPr sz="3200" b="1">
                <a:solidFill>
                  <a:schemeClr val="dk1"/>
                </a:solidFill>
                <a:latin typeface="Dancing Script"/>
                <a:ea typeface="Dancing Script"/>
                <a:cs typeface="Dancing Script"/>
                <a:sym typeface="Dancing Script"/>
              </a:defRPr>
            </a:lvl3pPr>
            <a:lvl4pPr lvl="3" algn="ctr">
              <a:spcBef>
                <a:spcPts val="0"/>
              </a:spcBef>
              <a:spcAft>
                <a:spcPts val="0"/>
              </a:spcAft>
              <a:buClr>
                <a:schemeClr val="dk1"/>
              </a:buClr>
              <a:buSzPts val="3200"/>
              <a:buFont typeface="Dancing Script"/>
              <a:buNone/>
              <a:defRPr sz="3200" b="1">
                <a:solidFill>
                  <a:schemeClr val="dk1"/>
                </a:solidFill>
                <a:latin typeface="Dancing Script"/>
                <a:ea typeface="Dancing Script"/>
                <a:cs typeface="Dancing Script"/>
                <a:sym typeface="Dancing Script"/>
              </a:defRPr>
            </a:lvl4pPr>
            <a:lvl5pPr lvl="4" algn="ctr">
              <a:spcBef>
                <a:spcPts val="0"/>
              </a:spcBef>
              <a:spcAft>
                <a:spcPts val="0"/>
              </a:spcAft>
              <a:buClr>
                <a:schemeClr val="dk1"/>
              </a:buClr>
              <a:buSzPts val="3200"/>
              <a:buFont typeface="Dancing Script"/>
              <a:buNone/>
              <a:defRPr sz="3200" b="1">
                <a:solidFill>
                  <a:schemeClr val="dk1"/>
                </a:solidFill>
                <a:latin typeface="Dancing Script"/>
                <a:ea typeface="Dancing Script"/>
                <a:cs typeface="Dancing Script"/>
                <a:sym typeface="Dancing Script"/>
              </a:defRPr>
            </a:lvl5pPr>
            <a:lvl6pPr lvl="5" algn="ctr">
              <a:spcBef>
                <a:spcPts val="0"/>
              </a:spcBef>
              <a:spcAft>
                <a:spcPts val="0"/>
              </a:spcAft>
              <a:buClr>
                <a:schemeClr val="dk1"/>
              </a:buClr>
              <a:buSzPts val="3200"/>
              <a:buFont typeface="Dancing Script"/>
              <a:buNone/>
              <a:defRPr sz="3200" b="1">
                <a:solidFill>
                  <a:schemeClr val="dk1"/>
                </a:solidFill>
                <a:latin typeface="Dancing Script"/>
                <a:ea typeface="Dancing Script"/>
                <a:cs typeface="Dancing Script"/>
                <a:sym typeface="Dancing Script"/>
              </a:defRPr>
            </a:lvl6pPr>
            <a:lvl7pPr lvl="6" algn="ctr">
              <a:spcBef>
                <a:spcPts val="0"/>
              </a:spcBef>
              <a:spcAft>
                <a:spcPts val="0"/>
              </a:spcAft>
              <a:buClr>
                <a:schemeClr val="dk1"/>
              </a:buClr>
              <a:buSzPts val="3200"/>
              <a:buFont typeface="Dancing Script"/>
              <a:buNone/>
              <a:defRPr sz="3200" b="1">
                <a:solidFill>
                  <a:schemeClr val="dk1"/>
                </a:solidFill>
                <a:latin typeface="Dancing Script"/>
                <a:ea typeface="Dancing Script"/>
                <a:cs typeface="Dancing Script"/>
                <a:sym typeface="Dancing Script"/>
              </a:defRPr>
            </a:lvl7pPr>
            <a:lvl8pPr lvl="7" algn="ctr">
              <a:spcBef>
                <a:spcPts val="0"/>
              </a:spcBef>
              <a:spcAft>
                <a:spcPts val="0"/>
              </a:spcAft>
              <a:buClr>
                <a:schemeClr val="dk1"/>
              </a:buClr>
              <a:buSzPts val="3200"/>
              <a:buFont typeface="Dancing Script"/>
              <a:buNone/>
              <a:defRPr sz="3200" b="1">
                <a:solidFill>
                  <a:schemeClr val="dk1"/>
                </a:solidFill>
                <a:latin typeface="Dancing Script"/>
                <a:ea typeface="Dancing Script"/>
                <a:cs typeface="Dancing Script"/>
                <a:sym typeface="Dancing Script"/>
              </a:defRPr>
            </a:lvl8pPr>
            <a:lvl9pPr lvl="8" algn="ctr">
              <a:spcBef>
                <a:spcPts val="0"/>
              </a:spcBef>
              <a:spcAft>
                <a:spcPts val="0"/>
              </a:spcAft>
              <a:buClr>
                <a:schemeClr val="dk1"/>
              </a:buClr>
              <a:buSzPts val="3200"/>
              <a:buFont typeface="Dancing Script"/>
              <a:buNone/>
              <a:defRPr sz="3200" b="1">
                <a:solidFill>
                  <a:schemeClr val="dk1"/>
                </a:solidFill>
                <a:latin typeface="Dancing Script"/>
                <a:ea typeface="Dancing Script"/>
                <a:cs typeface="Dancing Script"/>
                <a:sym typeface="Dancing Script"/>
              </a:defRPr>
            </a:lvl9pPr>
          </a:lstStyle>
          <a:p/>
        </p:txBody>
      </p:sp>
      <p:sp>
        <p:nvSpPr>
          <p:cNvPr id="7" name="Google Shape;7;p1"/>
          <p:cNvSpPr>
            <a:spLocks noGrp="1" noEditPoints="1"/>
          </p:cNvSpPr>
          <p:nvPr>
            <p:ph type="body" idx="1"/>
          </p:nvPr>
        </p:nvSpPr>
        <p:spPr>
          <a:xfrm>
            <a:off x="722375" y="1187600"/>
            <a:ext cx="7699200" cy="3416400"/>
          </a:xfrm>
          <a:prstGeom prst="rect">
            <a:avLst/>
          </a:prstGeom>
          <a:noFill/>
          <a:ln>
            <a:noFill/>
          </a:ln>
        </p:spPr>
        <p:txBody>
          <a:bodyPr wrap="square" lIns="91425" tIns="91425" rIns="91425" bIns="91425" anchor="t">
            <a:noAutofit/>
          </a:bodyPr>
          <a:lstStyle>
            <a:lvl1pPr marL="457200" indent="-317500">
              <a:lnSpc>
                <a:spcPct val="100000"/>
              </a:lnSpc>
              <a:spcBef>
                <a:spcPts val="0"/>
              </a:spcBef>
              <a:spcAft>
                <a:spcPts val="0"/>
              </a:spcAft>
              <a:buClr>
                <a:schemeClr val="lt1"/>
              </a:buClr>
              <a:buSzPts val="1400"/>
              <a:buFont typeface="Ubuntu"/>
              <a:buChar char="●"/>
              <a:defRPr>
                <a:solidFill>
                  <a:schemeClr val="lt1"/>
                </a:solidFill>
                <a:latin typeface="Ubuntu"/>
                <a:ea typeface="Ubuntu"/>
                <a:cs typeface="Ubuntu"/>
                <a:sym typeface="Ubuntu"/>
              </a:defRPr>
            </a:lvl1pPr>
            <a:lvl2pPr marL="914400" lvl="1" indent="-317500">
              <a:lnSpc>
                <a:spcPct val="100000"/>
              </a:lnSpc>
              <a:spcBef>
                <a:spcPts val="0"/>
              </a:spcBef>
              <a:spcAft>
                <a:spcPts val="0"/>
              </a:spcAft>
              <a:buClr>
                <a:schemeClr val="lt1"/>
              </a:buClr>
              <a:buSzPts val="1400"/>
              <a:buFont typeface="Ubuntu"/>
              <a:buChar char="○"/>
              <a:defRPr>
                <a:solidFill>
                  <a:schemeClr val="lt1"/>
                </a:solidFill>
                <a:latin typeface="Ubuntu"/>
                <a:ea typeface="Ubuntu"/>
                <a:cs typeface="Ubuntu"/>
                <a:sym typeface="Ubuntu"/>
              </a:defRPr>
            </a:lvl2pPr>
            <a:lvl3pPr marL="1371600" lvl="2" indent="-317500">
              <a:lnSpc>
                <a:spcPct val="100000"/>
              </a:lnSpc>
              <a:spcBef>
                <a:spcPts val="0"/>
              </a:spcBef>
              <a:spcAft>
                <a:spcPts val="0"/>
              </a:spcAft>
              <a:buClr>
                <a:schemeClr val="lt1"/>
              </a:buClr>
              <a:buSzPts val="1400"/>
              <a:buFont typeface="Ubuntu"/>
              <a:buChar char="■"/>
              <a:defRPr>
                <a:solidFill>
                  <a:schemeClr val="lt1"/>
                </a:solidFill>
                <a:latin typeface="Ubuntu"/>
                <a:ea typeface="Ubuntu"/>
                <a:cs typeface="Ubuntu"/>
                <a:sym typeface="Ubuntu"/>
              </a:defRPr>
            </a:lvl3pPr>
            <a:lvl4pPr marL="1828800" lvl="3" indent="-317500">
              <a:lnSpc>
                <a:spcPct val="100000"/>
              </a:lnSpc>
              <a:spcBef>
                <a:spcPts val="0"/>
              </a:spcBef>
              <a:spcAft>
                <a:spcPts val="0"/>
              </a:spcAft>
              <a:buClr>
                <a:schemeClr val="lt1"/>
              </a:buClr>
              <a:buSzPts val="1400"/>
              <a:buFont typeface="Ubuntu"/>
              <a:buChar char="●"/>
              <a:defRPr>
                <a:solidFill>
                  <a:schemeClr val="lt1"/>
                </a:solidFill>
                <a:latin typeface="Ubuntu"/>
                <a:ea typeface="Ubuntu"/>
                <a:cs typeface="Ubuntu"/>
                <a:sym typeface="Ubuntu"/>
              </a:defRPr>
            </a:lvl4pPr>
            <a:lvl5pPr marL="2286000" lvl="4" indent="-317500">
              <a:lnSpc>
                <a:spcPct val="100000"/>
              </a:lnSpc>
              <a:spcBef>
                <a:spcPts val="0"/>
              </a:spcBef>
              <a:spcAft>
                <a:spcPts val="0"/>
              </a:spcAft>
              <a:buClr>
                <a:schemeClr val="lt1"/>
              </a:buClr>
              <a:buSzPts val="1400"/>
              <a:buFont typeface="Ubuntu"/>
              <a:buChar char="○"/>
              <a:defRPr>
                <a:solidFill>
                  <a:schemeClr val="lt1"/>
                </a:solidFill>
                <a:latin typeface="Ubuntu"/>
                <a:ea typeface="Ubuntu"/>
                <a:cs typeface="Ubuntu"/>
                <a:sym typeface="Ubuntu"/>
              </a:defRPr>
            </a:lvl5pPr>
            <a:lvl6pPr marL="2743200" lvl="5" indent="-317500">
              <a:lnSpc>
                <a:spcPct val="100000"/>
              </a:lnSpc>
              <a:spcBef>
                <a:spcPts val="0"/>
              </a:spcBef>
              <a:spcAft>
                <a:spcPts val="0"/>
              </a:spcAft>
              <a:buClr>
                <a:schemeClr val="lt1"/>
              </a:buClr>
              <a:buSzPts val="1400"/>
              <a:buFont typeface="Ubuntu"/>
              <a:buChar char="■"/>
              <a:defRPr>
                <a:solidFill>
                  <a:schemeClr val="lt1"/>
                </a:solidFill>
                <a:latin typeface="Ubuntu"/>
                <a:ea typeface="Ubuntu"/>
                <a:cs typeface="Ubuntu"/>
                <a:sym typeface="Ubuntu"/>
              </a:defRPr>
            </a:lvl6pPr>
            <a:lvl7pPr marL="3200400" lvl="6" indent="-317500">
              <a:lnSpc>
                <a:spcPct val="100000"/>
              </a:lnSpc>
              <a:spcBef>
                <a:spcPts val="0"/>
              </a:spcBef>
              <a:spcAft>
                <a:spcPts val="0"/>
              </a:spcAft>
              <a:buClr>
                <a:schemeClr val="lt1"/>
              </a:buClr>
              <a:buSzPts val="1400"/>
              <a:buFont typeface="Ubuntu"/>
              <a:buChar char="●"/>
              <a:defRPr>
                <a:solidFill>
                  <a:schemeClr val="lt1"/>
                </a:solidFill>
                <a:latin typeface="Ubuntu"/>
                <a:ea typeface="Ubuntu"/>
                <a:cs typeface="Ubuntu"/>
                <a:sym typeface="Ubuntu"/>
              </a:defRPr>
            </a:lvl7pPr>
            <a:lvl8pPr marL="3657600" lvl="7" indent="-317500">
              <a:lnSpc>
                <a:spcPct val="100000"/>
              </a:lnSpc>
              <a:spcBef>
                <a:spcPts val="0"/>
              </a:spcBef>
              <a:spcAft>
                <a:spcPts val="0"/>
              </a:spcAft>
              <a:buClr>
                <a:schemeClr val="lt1"/>
              </a:buClr>
              <a:buSzPts val="1400"/>
              <a:buFont typeface="Ubuntu"/>
              <a:buChar char="○"/>
              <a:defRPr>
                <a:solidFill>
                  <a:schemeClr val="lt1"/>
                </a:solidFill>
                <a:latin typeface="Ubuntu"/>
                <a:ea typeface="Ubuntu"/>
                <a:cs typeface="Ubuntu"/>
                <a:sym typeface="Ubuntu"/>
              </a:defRPr>
            </a:lvl8pPr>
            <a:lvl9pPr marL="4114800" lvl="8" indent="-317500">
              <a:lnSpc>
                <a:spcPct val="100000"/>
              </a:lnSpc>
              <a:spcBef>
                <a:spcPts val="0"/>
              </a:spcBef>
              <a:spcAft>
                <a:spcPts val="0"/>
              </a:spcAft>
              <a:buClr>
                <a:schemeClr val="lt1"/>
              </a:buClr>
              <a:buSzPts val="1400"/>
              <a:buFont typeface="Ubuntu"/>
              <a:buChar char="■"/>
              <a:defRPr>
                <a:solidFill>
                  <a:schemeClr val="lt1"/>
                </a:solidFill>
                <a:latin typeface="Ubuntu"/>
                <a:ea typeface="Ubuntu"/>
                <a:cs typeface="Ubuntu"/>
                <a:sym typeface="Ubuntu"/>
              </a:defRPr>
            </a:lvl9pPr>
          </a:lstStyle>
          <a:p>
            <a:pPr lvl="0"/>
            <a:endParaRPr dirty="0"/>
          </a:p>
        </p:txBody>
      </p:sp>
      <p:sp>
        <p:nvSpPr>
          <p:cNvPr id="2" name="TextBox 1"/>
          <p:cNvSpPr txBox="1"/>
          <p:nvPr userDrawn="1"/>
        </p:nvSpPr>
        <p:spPr>
          <a:xfrm rot="16200000">
            <a:off x="-411013" y="3285040"/>
            <a:ext cx="360996" cy="138499"/>
          </a:xfrm>
          <a:prstGeom prst="rect">
            <a:avLst/>
          </a:prstGeom>
          <a:noFill/>
        </p:spPr>
        <p:txBody>
          <a:bodyPr wrap="none" rtlCol="0">
            <a:spAutoFit/>
          </a:bodyPr>
          <a:lstStyle/>
          <a:p>
            <a:r>
              <a:rPr lang="en-US" sz="300" dirty="0">
                <a:solidFill>
                  <a:srgbClr val="E6E6E6"/>
                </a:solidFill>
              </a:rPr>
              <a:t>pardweb.ir</a:t>
            </a:r>
            <a:endParaRPr lang="en-GB" sz="300" dirty="0">
              <a:solidFill>
                <a:srgbClr val="E6E6E6"/>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xStyles>
    <p:titleStyle>
      <a:lvl1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lvl1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B Yekan" pitchFamily="2" charset="-78" panose="00000400000000000000"/>
          <a:cs typeface="B Yekan" pitchFamily="2" charset="-78" panose="00000400000000000000"/>
          <a:sym typeface="Arial"/>
        </a:defRPr>
      </a:lvl1pPr>
      <a:lvl2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image" Target="../media/image4.png"/><Relationship Id="rId3" Type="http://schemas.openxmlformats.org/officeDocument/2006/relationships/slideLayout" Target="../slideLayouts/slideLayout13.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14" name="Google Shape;2714;p51"/>
          <p:cNvGrpSpPr/>
          <p:nvPr/>
        </p:nvGrpSpPr>
        <p:grpSpPr>
          <a:xfrm>
            <a:off x="2183488" y="3528925"/>
            <a:ext cx="4776975" cy="1430525"/>
            <a:chOff x="599700" y="3992125"/>
            <a:chExt cx="4776975" cy="1430525"/>
          </a:xfrm>
        </p:grpSpPr>
        <p:sp>
          <p:nvSpPr>
            <p:cNvPr id="2715" name="Google Shape;2715;p51"/>
            <p:cNvSpPr/>
            <p:nvPr/>
          </p:nvSpPr>
          <p:spPr>
            <a:xfrm>
              <a:off x="632575" y="4813525"/>
              <a:ext cx="2352600" cy="513800"/>
            </a:xfrm>
            <a:custGeom>
              <a:avLst/>
              <a:rect l="l" t="t" r="r" b="b"/>
              <a:pathLst>
                <a:path w="94104" h="20552">
                  <a:moveTo>
                    <a:pt x="71386" y="0"/>
                  </a:moveTo>
                  <a:cubicBezTo>
                    <a:pt x="55434" y="0"/>
                    <a:pt x="36687" y="10159"/>
                    <a:pt x="19943" y="11895"/>
                  </a:cubicBezTo>
                  <a:cubicBezTo>
                    <a:pt x="16357" y="12263"/>
                    <a:pt x="13401" y="12408"/>
                    <a:pt x="10967" y="12408"/>
                  </a:cubicBezTo>
                  <a:cubicBezTo>
                    <a:pt x="1654" y="12408"/>
                    <a:pt x="1" y="10273"/>
                    <a:pt x="1" y="10273"/>
                  </a:cubicBezTo>
                  <a:lnTo>
                    <a:pt x="1" y="10273"/>
                  </a:lnTo>
                  <a:lnTo>
                    <a:pt x="3989" y="20551"/>
                  </a:lnTo>
                  <a:lnTo>
                    <a:pt x="83146" y="20551"/>
                  </a:lnTo>
                  <a:lnTo>
                    <a:pt x="94104" y="14941"/>
                  </a:lnTo>
                  <a:cubicBezTo>
                    <a:pt x="94104" y="14941"/>
                    <a:pt x="89370" y="806"/>
                    <a:pt x="73066" y="39"/>
                  </a:cubicBezTo>
                  <a:cubicBezTo>
                    <a:pt x="72509" y="13"/>
                    <a:pt x="71949" y="0"/>
                    <a:pt x="71386"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16" name="Google Shape;2716;p51"/>
            <p:cNvSpPr/>
            <p:nvPr/>
          </p:nvSpPr>
          <p:spPr>
            <a:xfrm>
              <a:off x="2985150" y="4813150"/>
              <a:ext cx="2391525" cy="514175"/>
            </a:xfrm>
            <a:custGeom>
              <a:avLst/>
              <a:rect l="l" t="t" r="r" b="b"/>
              <a:pathLst>
                <a:path w="95661" h="20567">
                  <a:moveTo>
                    <a:pt x="23348" y="0"/>
                  </a:moveTo>
                  <a:cubicBezTo>
                    <a:pt x="22564" y="0"/>
                    <a:pt x="21788" y="18"/>
                    <a:pt x="21017" y="54"/>
                  </a:cubicBezTo>
                  <a:cubicBezTo>
                    <a:pt x="4713" y="821"/>
                    <a:pt x="1" y="14956"/>
                    <a:pt x="1" y="14956"/>
                  </a:cubicBezTo>
                  <a:lnTo>
                    <a:pt x="10958" y="20566"/>
                  </a:lnTo>
                  <a:lnTo>
                    <a:pt x="90094" y="20566"/>
                  </a:lnTo>
                  <a:lnTo>
                    <a:pt x="95660" y="6234"/>
                  </a:lnTo>
                  <a:lnTo>
                    <a:pt x="95660" y="6234"/>
                  </a:lnTo>
                  <a:cubicBezTo>
                    <a:pt x="95660" y="6234"/>
                    <a:pt x="92671" y="9192"/>
                    <a:pt x="81812" y="9192"/>
                  </a:cubicBezTo>
                  <a:cubicBezTo>
                    <a:pt x="79552" y="9192"/>
                    <a:pt x="76950" y="9064"/>
                    <a:pt x="73964" y="8754"/>
                  </a:cubicBezTo>
                  <a:cubicBezTo>
                    <a:pt x="57469" y="7063"/>
                    <a:pt x="39144" y="0"/>
                    <a:pt x="23348"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17" name="Google Shape;2717;p51"/>
            <p:cNvSpPr/>
            <p:nvPr/>
          </p:nvSpPr>
          <p:spPr>
            <a:xfrm>
              <a:off x="3243750" y="4763525"/>
              <a:ext cx="2126875" cy="255900"/>
            </a:xfrm>
            <a:custGeom>
              <a:avLst/>
              <a:rect l="l" t="t" r="r" b="b"/>
              <a:pathLst>
                <a:path w="85075" h="10236" fill="none">
                  <a:moveTo>
                    <a:pt x="85075" y="4625"/>
                  </a:moveTo>
                  <a:cubicBezTo>
                    <a:pt x="74841" y="8372"/>
                    <a:pt x="62765" y="10235"/>
                    <a:pt x="44598" y="5655"/>
                  </a:cubicBezTo>
                  <a:cubicBezTo>
                    <a:pt x="26408" y="1075"/>
                    <a:pt x="10016" y="1"/>
                    <a:pt x="1" y="5304"/>
                  </a:cubicBezTo>
                </a:path>
              </a:pathLst>
            </a:custGeom>
            <a:noFill/>
            <a:ln w="71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18" name="Google Shape;2718;p51"/>
            <p:cNvSpPr/>
            <p:nvPr/>
          </p:nvSpPr>
          <p:spPr>
            <a:xfrm>
              <a:off x="4264450" y="4715875"/>
              <a:ext cx="1032775" cy="255875"/>
            </a:xfrm>
            <a:custGeom>
              <a:avLst/>
              <a:rect l="l" t="t" r="r" b="b"/>
              <a:pathLst>
                <a:path w="41311" h="10235" fill="none">
                  <a:moveTo>
                    <a:pt x="41310" y="0"/>
                  </a:moveTo>
                  <a:cubicBezTo>
                    <a:pt x="33399" y="7254"/>
                    <a:pt x="26846" y="10235"/>
                    <a:pt x="1" y="6640"/>
                  </a:cubicBezTo>
                </a:path>
              </a:pathLst>
            </a:custGeom>
            <a:noFill/>
            <a:ln w="71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19" name="Google Shape;2719;p51"/>
            <p:cNvSpPr/>
            <p:nvPr/>
          </p:nvSpPr>
          <p:spPr>
            <a:xfrm>
              <a:off x="2985150" y="4550950"/>
              <a:ext cx="1908825" cy="636125"/>
            </a:xfrm>
            <a:custGeom>
              <a:avLst/>
              <a:rect l="l" t="t" r="r" b="b"/>
              <a:pathLst>
                <a:path w="76353" h="25445" fill="none">
                  <a:moveTo>
                    <a:pt x="1" y="25444"/>
                  </a:moveTo>
                  <a:cubicBezTo>
                    <a:pt x="8109" y="9161"/>
                    <a:pt x="17599" y="1"/>
                    <a:pt x="42911" y="4055"/>
                  </a:cubicBezTo>
                  <a:cubicBezTo>
                    <a:pt x="68222" y="8109"/>
                    <a:pt x="76353" y="899"/>
                    <a:pt x="76353" y="899"/>
                  </a:cubicBezTo>
                </a:path>
              </a:pathLst>
            </a:custGeom>
            <a:noFill/>
            <a:ln w="71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0" name="Google Shape;2720;p51"/>
            <p:cNvSpPr/>
            <p:nvPr/>
          </p:nvSpPr>
          <p:spPr>
            <a:xfrm>
              <a:off x="2468525" y="3992125"/>
              <a:ext cx="516650" cy="1194950"/>
            </a:xfrm>
            <a:custGeom>
              <a:avLst/>
              <a:rect l="l" t="t" r="r" b="b"/>
              <a:pathLst>
                <a:path w="20666" h="47798" fill="none">
                  <a:moveTo>
                    <a:pt x="20666" y="47797"/>
                  </a:moveTo>
                  <a:cubicBezTo>
                    <a:pt x="20666" y="47797"/>
                    <a:pt x="14354" y="34955"/>
                    <a:pt x="7188" y="21061"/>
                  </a:cubicBezTo>
                  <a:cubicBezTo>
                    <a:pt x="0" y="7167"/>
                    <a:pt x="10782" y="0"/>
                    <a:pt x="15253" y="9840"/>
                  </a:cubicBezTo>
                  <a:cubicBezTo>
                    <a:pt x="20666" y="21718"/>
                    <a:pt x="20666" y="47797"/>
                    <a:pt x="20666" y="47797"/>
                  </a:cubicBezTo>
                  <a:close/>
                </a:path>
              </a:pathLst>
            </a:custGeom>
            <a:noFill/>
            <a:ln w="71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1" name="Google Shape;2721;p51"/>
            <p:cNvSpPr/>
            <p:nvPr/>
          </p:nvSpPr>
          <p:spPr>
            <a:xfrm>
              <a:off x="801875" y="4535075"/>
              <a:ext cx="2183300" cy="652000"/>
            </a:xfrm>
            <a:custGeom>
              <a:avLst/>
              <a:rect l="l" t="t" r="r" b="b"/>
              <a:pathLst>
                <a:path w="87332" h="26080" fill="none">
                  <a:moveTo>
                    <a:pt x="1" y="0"/>
                  </a:moveTo>
                  <a:cubicBezTo>
                    <a:pt x="9095" y="7933"/>
                    <a:pt x="30988" y="5085"/>
                    <a:pt x="50011" y="3046"/>
                  </a:cubicBezTo>
                  <a:cubicBezTo>
                    <a:pt x="71444" y="767"/>
                    <a:pt x="82533" y="15516"/>
                    <a:pt x="87332" y="26079"/>
                  </a:cubicBezTo>
                </a:path>
              </a:pathLst>
            </a:custGeom>
            <a:noFill/>
            <a:ln w="71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2" name="Google Shape;2722;p51"/>
            <p:cNvSpPr/>
            <p:nvPr/>
          </p:nvSpPr>
          <p:spPr>
            <a:xfrm>
              <a:off x="2985150" y="3992125"/>
              <a:ext cx="516125" cy="1194950"/>
            </a:xfrm>
            <a:custGeom>
              <a:avLst/>
              <a:rect l="l" t="t" r="r" b="b"/>
              <a:pathLst>
                <a:path w="20645" h="47798" fill="none">
                  <a:moveTo>
                    <a:pt x="1" y="47797"/>
                  </a:moveTo>
                  <a:cubicBezTo>
                    <a:pt x="1" y="47797"/>
                    <a:pt x="6291" y="34955"/>
                    <a:pt x="13457" y="21061"/>
                  </a:cubicBezTo>
                  <a:cubicBezTo>
                    <a:pt x="20645" y="7167"/>
                    <a:pt x="9863" y="0"/>
                    <a:pt x="5392" y="9840"/>
                  </a:cubicBezTo>
                  <a:cubicBezTo>
                    <a:pt x="1" y="21718"/>
                    <a:pt x="1" y="47797"/>
                    <a:pt x="1" y="47797"/>
                  </a:cubicBezTo>
                  <a:close/>
                </a:path>
              </a:pathLst>
            </a:custGeom>
            <a:noFill/>
            <a:ln w="71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3" name="Google Shape;2723;p51"/>
            <p:cNvSpPr/>
            <p:nvPr/>
          </p:nvSpPr>
          <p:spPr>
            <a:xfrm>
              <a:off x="632575" y="4786000"/>
              <a:ext cx="1804725" cy="288750"/>
            </a:xfrm>
            <a:custGeom>
              <a:avLst/>
              <a:rect l="l" t="t" r="r" b="b"/>
              <a:pathLst>
                <a:path w="72189" h="11550" fill="none">
                  <a:moveTo>
                    <a:pt x="1" y="4844"/>
                  </a:moveTo>
                  <a:cubicBezTo>
                    <a:pt x="12821" y="10322"/>
                    <a:pt x="29652" y="11550"/>
                    <a:pt x="47995" y="5764"/>
                  </a:cubicBezTo>
                  <a:cubicBezTo>
                    <a:pt x="66316" y="0"/>
                    <a:pt x="72189" y="1600"/>
                    <a:pt x="72189" y="1600"/>
                  </a:cubicBezTo>
                </a:path>
              </a:pathLst>
            </a:custGeom>
            <a:noFill/>
            <a:ln w="71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4" name="Google Shape;2724;p51"/>
            <p:cNvSpPr/>
            <p:nvPr/>
          </p:nvSpPr>
          <p:spPr>
            <a:xfrm>
              <a:off x="658325" y="4860500"/>
              <a:ext cx="2269325" cy="386275"/>
            </a:xfrm>
            <a:custGeom>
              <a:avLst/>
              <a:rect l="l" t="t" r="r" b="b"/>
              <a:pathLst>
                <a:path w="90773" h="15451" fill="none">
                  <a:moveTo>
                    <a:pt x="1" y="11046"/>
                  </a:moveTo>
                  <a:cubicBezTo>
                    <a:pt x="22069" y="15451"/>
                    <a:pt x="36511" y="9884"/>
                    <a:pt x="50646" y="5041"/>
                  </a:cubicBezTo>
                  <a:cubicBezTo>
                    <a:pt x="64782" y="198"/>
                    <a:pt x="81481" y="1"/>
                    <a:pt x="90773" y="13018"/>
                  </a:cubicBezTo>
                </a:path>
              </a:pathLst>
            </a:custGeom>
            <a:noFill/>
            <a:ln w="4925"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5" name="Google Shape;2725;p51"/>
            <p:cNvSpPr/>
            <p:nvPr/>
          </p:nvSpPr>
          <p:spPr>
            <a:xfrm>
              <a:off x="697225" y="4954750"/>
              <a:ext cx="2096750" cy="340800"/>
            </a:xfrm>
            <a:custGeom>
              <a:avLst/>
              <a:rect l="l" t="t" r="r" b="b"/>
              <a:pathLst>
                <a:path w="83870" h="13632" fill="none">
                  <a:moveTo>
                    <a:pt x="1" y="11286"/>
                  </a:moveTo>
                  <a:cubicBezTo>
                    <a:pt x="11134" y="13631"/>
                    <a:pt x="29082" y="12229"/>
                    <a:pt x="46548" y="6114"/>
                  </a:cubicBezTo>
                  <a:cubicBezTo>
                    <a:pt x="63993" y="0"/>
                    <a:pt x="80297" y="6728"/>
                    <a:pt x="83870" y="11440"/>
                  </a:cubicBezTo>
                </a:path>
              </a:pathLst>
            </a:custGeom>
            <a:noFill/>
            <a:ln w="4925"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6" name="Google Shape;2726;p51"/>
            <p:cNvSpPr/>
            <p:nvPr/>
          </p:nvSpPr>
          <p:spPr>
            <a:xfrm>
              <a:off x="2134850" y="5107600"/>
              <a:ext cx="615850" cy="169875"/>
            </a:xfrm>
            <a:custGeom>
              <a:avLst/>
              <a:rect l="l" t="t" r="r" b="b"/>
              <a:pathLst>
                <a:path w="24634" h="6795" fill="none">
                  <a:moveTo>
                    <a:pt x="1" y="1140"/>
                  </a:moveTo>
                  <a:cubicBezTo>
                    <a:pt x="14005" y="0"/>
                    <a:pt x="22245" y="5194"/>
                    <a:pt x="24633" y="6794"/>
                  </a:cubicBezTo>
                </a:path>
              </a:pathLst>
            </a:custGeom>
            <a:noFill/>
            <a:ln w="4925"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7" name="Google Shape;2727;p51"/>
            <p:cNvSpPr/>
            <p:nvPr/>
          </p:nvSpPr>
          <p:spPr>
            <a:xfrm>
              <a:off x="2526600" y="5002400"/>
              <a:ext cx="323250" cy="207675"/>
            </a:xfrm>
            <a:custGeom>
              <a:avLst/>
              <a:rect l="l" t="t" r="r" b="b"/>
              <a:pathLst>
                <a:path w="12930" h="8307" fill="none">
                  <a:moveTo>
                    <a:pt x="0" y="1"/>
                  </a:moveTo>
                  <a:cubicBezTo>
                    <a:pt x="7758" y="2170"/>
                    <a:pt x="11374" y="6290"/>
                    <a:pt x="12930" y="8307"/>
                  </a:cubicBezTo>
                </a:path>
              </a:pathLst>
            </a:custGeom>
            <a:noFill/>
            <a:ln w="4925"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8" name="Google Shape;2728;p51"/>
            <p:cNvSpPr/>
            <p:nvPr/>
          </p:nvSpPr>
          <p:spPr>
            <a:xfrm>
              <a:off x="3187325" y="4999675"/>
              <a:ext cx="2085800" cy="327650"/>
            </a:xfrm>
            <a:custGeom>
              <a:avLst/>
              <a:rect l="l" t="t" r="r" b="b"/>
              <a:pathLst>
                <a:path w="83432" h="13106" fill="none">
                  <a:moveTo>
                    <a:pt x="1" y="9993"/>
                  </a:moveTo>
                  <a:cubicBezTo>
                    <a:pt x="8591" y="2783"/>
                    <a:pt x="16875" y="0"/>
                    <a:pt x="32172" y="4252"/>
                  </a:cubicBezTo>
                  <a:cubicBezTo>
                    <a:pt x="47447" y="8525"/>
                    <a:pt x="69866" y="13105"/>
                    <a:pt x="83431" y="9446"/>
                  </a:cubicBezTo>
                </a:path>
              </a:pathLst>
            </a:custGeom>
            <a:noFill/>
            <a:ln w="4925"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29" name="Google Shape;2729;p51"/>
            <p:cNvSpPr/>
            <p:nvPr/>
          </p:nvSpPr>
          <p:spPr>
            <a:xfrm>
              <a:off x="3079950" y="4811200"/>
              <a:ext cx="2257275" cy="400525"/>
            </a:xfrm>
            <a:custGeom>
              <a:avLst/>
              <a:rect l="l" t="t" r="r" b="b"/>
              <a:pathLst>
                <a:path w="90291" h="16021" fill="none">
                  <a:moveTo>
                    <a:pt x="0" y="15407"/>
                  </a:moveTo>
                  <a:cubicBezTo>
                    <a:pt x="4997" y="7386"/>
                    <a:pt x="14289" y="0"/>
                    <a:pt x="36576" y="5611"/>
                  </a:cubicBezTo>
                  <a:cubicBezTo>
                    <a:pt x="58886" y="11221"/>
                    <a:pt x="73700" y="16020"/>
                    <a:pt x="90290" y="10366"/>
                  </a:cubicBezTo>
                </a:path>
              </a:pathLst>
            </a:custGeom>
            <a:noFill/>
            <a:ln w="4925"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30" name="Google Shape;2730;p51"/>
            <p:cNvSpPr/>
            <p:nvPr/>
          </p:nvSpPr>
          <p:spPr>
            <a:xfrm>
              <a:off x="3219650" y="5118000"/>
              <a:ext cx="703500" cy="159475"/>
            </a:xfrm>
            <a:custGeom>
              <a:avLst/>
              <a:rect l="l" t="t" r="r" b="b"/>
              <a:pathLst>
                <a:path w="28140" h="6379" fill="none">
                  <a:moveTo>
                    <a:pt x="1" y="6378"/>
                  </a:moveTo>
                  <a:cubicBezTo>
                    <a:pt x="6991" y="2433"/>
                    <a:pt x="18563" y="1"/>
                    <a:pt x="28139" y="3683"/>
                  </a:cubicBezTo>
                </a:path>
              </a:pathLst>
            </a:custGeom>
            <a:noFill/>
            <a:ln w="4925"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31" name="Google Shape;2731;p51"/>
            <p:cNvSpPr/>
            <p:nvPr/>
          </p:nvSpPr>
          <p:spPr>
            <a:xfrm>
              <a:off x="3136375" y="4953650"/>
              <a:ext cx="585150" cy="264100"/>
            </a:xfrm>
            <a:custGeom>
              <a:avLst/>
              <a:rect l="l" t="t" r="r" b="b"/>
              <a:pathLst>
                <a:path w="23406" h="10564" fill="none">
                  <a:moveTo>
                    <a:pt x="0" y="10563"/>
                  </a:moveTo>
                  <a:cubicBezTo>
                    <a:pt x="4909" y="4756"/>
                    <a:pt x="11703" y="0"/>
                    <a:pt x="23406" y="745"/>
                  </a:cubicBezTo>
                </a:path>
              </a:pathLst>
            </a:custGeom>
            <a:noFill/>
            <a:ln w="4925"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32" name="Google Shape;2732;p51"/>
            <p:cNvSpPr/>
            <p:nvPr/>
          </p:nvSpPr>
          <p:spPr>
            <a:xfrm>
              <a:off x="599700" y="5186225"/>
              <a:ext cx="4770925" cy="236425"/>
            </a:xfrm>
            <a:custGeom>
              <a:avLst/>
              <a:rect l="l" t="t" r="r" b="b"/>
              <a:pathLst>
                <a:path w="190837" h="9457">
                  <a:moveTo>
                    <a:pt x="94589" y="0"/>
                  </a:moveTo>
                  <a:cubicBezTo>
                    <a:pt x="90947" y="0"/>
                    <a:pt x="86863" y="1858"/>
                    <a:pt x="84461" y="5643"/>
                  </a:cubicBezTo>
                  <a:lnTo>
                    <a:pt x="1" y="5643"/>
                  </a:lnTo>
                  <a:lnTo>
                    <a:pt x="1908" y="9457"/>
                  </a:lnTo>
                  <a:lnTo>
                    <a:pt x="86741" y="9457"/>
                  </a:lnTo>
                  <a:cubicBezTo>
                    <a:pt x="88609" y="5210"/>
                    <a:pt x="92802" y="3864"/>
                    <a:pt x="95194" y="3864"/>
                  </a:cubicBezTo>
                  <a:cubicBezTo>
                    <a:pt x="95271" y="3864"/>
                    <a:pt x="95346" y="3866"/>
                    <a:pt x="95419" y="3868"/>
                  </a:cubicBezTo>
                  <a:cubicBezTo>
                    <a:pt x="95491" y="3866"/>
                    <a:pt x="95566" y="3864"/>
                    <a:pt x="95642" y="3864"/>
                  </a:cubicBezTo>
                  <a:cubicBezTo>
                    <a:pt x="98015" y="3864"/>
                    <a:pt x="102228" y="5210"/>
                    <a:pt x="104075" y="9457"/>
                  </a:cubicBezTo>
                  <a:lnTo>
                    <a:pt x="188908" y="9457"/>
                  </a:lnTo>
                  <a:lnTo>
                    <a:pt x="190837" y="5643"/>
                  </a:lnTo>
                  <a:lnTo>
                    <a:pt x="106376" y="5643"/>
                  </a:lnTo>
                  <a:cubicBezTo>
                    <a:pt x="103955" y="1858"/>
                    <a:pt x="99869" y="0"/>
                    <a:pt x="96245" y="0"/>
                  </a:cubicBezTo>
                  <a:cubicBezTo>
                    <a:pt x="95967" y="0"/>
                    <a:pt x="95691" y="11"/>
                    <a:pt x="95419" y="33"/>
                  </a:cubicBezTo>
                  <a:cubicBezTo>
                    <a:pt x="95145" y="11"/>
                    <a:pt x="94868" y="0"/>
                    <a:pt x="94589"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2733" name="Google Shape;2733;p51"/>
          <p:cNvGrpSpPr/>
          <p:nvPr/>
        </p:nvGrpSpPr>
        <p:grpSpPr>
          <a:xfrm rot="3695739" flipH="1">
            <a:off x="6968472" y="2346475"/>
            <a:ext cx="2302124" cy="2039941"/>
            <a:chOff x="4604206" y="2744469"/>
            <a:chExt cx="1995444" cy="1768189"/>
          </a:xfrm>
        </p:grpSpPr>
        <p:sp>
          <p:nvSpPr>
            <p:cNvPr id="2734" name="Google Shape;2734;p51"/>
            <p:cNvSpPr/>
            <p:nvPr/>
          </p:nvSpPr>
          <p:spPr>
            <a:xfrm>
              <a:off x="4889182" y="2744469"/>
              <a:ext cx="1710468" cy="1430512"/>
            </a:xfrm>
            <a:custGeom>
              <a:avLst/>
              <a:rect l="l" t="t" r="r" b="b"/>
              <a:pathLst>
                <a:path w="58941" h="49294">
                  <a:moveTo>
                    <a:pt x="57687" y="0"/>
                  </a:moveTo>
                  <a:cubicBezTo>
                    <a:pt x="57521" y="0"/>
                    <a:pt x="57250" y="148"/>
                    <a:pt x="56848" y="482"/>
                  </a:cubicBezTo>
                  <a:cubicBezTo>
                    <a:pt x="53409" y="3343"/>
                    <a:pt x="43042" y="12198"/>
                    <a:pt x="32467" y="20652"/>
                  </a:cubicBezTo>
                  <a:cubicBezTo>
                    <a:pt x="21875" y="29123"/>
                    <a:pt x="13935" y="35214"/>
                    <a:pt x="10480" y="38830"/>
                  </a:cubicBezTo>
                  <a:cubicBezTo>
                    <a:pt x="7024" y="42463"/>
                    <a:pt x="2412" y="45741"/>
                    <a:pt x="1544" y="47123"/>
                  </a:cubicBezTo>
                  <a:cubicBezTo>
                    <a:pt x="676" y="48490"/>
                    <a:pt x="1" y="49293"/>
                    <a:pt x="1" y="49293"/>
                  </a:cubicBezTo>
                  <a:cubicBezTo>
                    <a:pt x="6398" y="45645"/>
                    <a:pt x="13743" y="44488"/>
                    <a:pt x="18516" y="44295"/>
                  </a:cubicBezTo>
                  <a:cubicBezTo>
                    <a:pt x="23273" y="44086"/>
                    <a:pt x="25668" y="42704"/>
                    <a:pt x="23707" y="41787"/>
                  </a:cubicBezTo>
                  <a:cubicBezTo>
                    <a:pt x="21988" y="40984"/>
                    <a:pt x="20207" y="40935"/>
                    <a:pt x="19794" y="40935"/>
                  </a:cubicBezTo>
                  <a:cubicBezTo>
                    <a:pt x="19736" y="40935"/>
                    <a:pt x="19705" y="40936"/>
                    <a:pt x="19705" y="40936"/>
                  </a:cubicBezTo>
                  <a:cubicBezTo>
                    <a:pt x="19705" y="40936"/>
                    <a:pt x="33576" y="36805"/>
                    <a:pt x="35360" y="35310"/>
                  </a:cubicBezTo>
                  <a:cubicBezTo>
                    <a:pt x="35855" y="34895"/>
                    <a:pt x="35611" y="34746"/>
                    <a:pt x="35000" y="34746"/>
                  </a:cubicBezTo>
                  <a:cubicBezTo>
                    <a:pt x="33409" y="34746"/>
                    <a:pt x="29333" y="35760"/>
                    <a:pt x="29333" y="35760"/>
                  </a:cubicBezTo>
                  <a:cubicBezTo>
                    <a:pt x="29333" y="35760"/>
                    <a:pt x="37787" y="32241"/>
                    <a:pt x="42946" y="28078"/>
                  </a:cubicBezTo>
                  <a:cubicBezTo>
                    <a:pt x="44930" y="26471"/>
                    <a:pt x="45222" y="25976"/>
                    <a:pt x="44829" y="25976"/>
                  </a:cubicBezTo>
                  <a:cubicBezTo>
                    <a:pt x="44201" y="25976"/>
                    <a:pt x="41821" y="27242"/>
                    <a:pt x="41821" y="27242"/>
                  </a:cubicBezTo>
                  <a:cubicBezTo>
                    <a:pt x="41821" y="27242"/>
                    <a:pt x="48941" y="19817"/>
                    <a:pt x="51255" y="16281"/>
                  </a:cubicBezTo>
                  <a:cubicBezTo>
                    <a:pt x="52009" y="15125"/>
                    <a:pt x="52079" y="14735"/>
                    <a:pt x="51831" y="14735"/>
                  </a:cubicBezTo>
                  <a:cubicBezTo>
                    <a:pt x="51318" y="14735"/>
                    <a:pt x="49439" y="16409"/>
                    <a:pt x="49439" y="16409"/>
                  </a:cubicBezTo>
                  <a:cubicBezTo>
                    <a:pt x="49439" y="16409"/>
                    <a:pt x="54373" y="11298"/>
                    <a:pt x="55964" y="8309"/>
                  </a:cubicBezTo>
                  <a:cubicBezTo>
                    <a:pt x="56485" y="7335"/>
                    <a:pt x="56479" y="7006"/>
                    <a:pt x="56234" y="7006"/>
                  </a:cubicBezTo>
                  <a:cubicBezTo>
                    <a:pt x="55721" y="7006"/>
                    <a:pt x="54164" y="8438"/>
                    <a:pt x="54164" y="8438"/>
                  </a:cubicBezTo>
                  <a:cubicBezTo>
                    <a:pt x="54164" y="8438"/>
                    <a:pt x="58941" y="0"/>
                    <a:pt x="5768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35" name="Google Shape;2735;p51"/>
            <p:cNvSpPr/>
            <p:nvPr/>
          </p:nvSpPr>
          <p:spPr>
            <a:xfrm>
              <a:off x="5368215" y="3826538"/>
              <a:ext cx="4672" cy="29"/>
            </a:xfrm>
            <a:custGeom>
              <a:avLst/>
              <a:rect l="l" t="t" r="r" b="b"/>
              <a:pathLst>
                <a:path w="161" h="1">
                  <a:moveTo>
                    <a:pt x="161" y="0"/>
                  </a:moveTo>
                  <a:cubicBezTo>
                    <a:pt x="64" y="0"/>
                    <a:pt x="0" y="0"/>
                    <a:pt x="0" y="0"/>
                  </a:cubicBezTo>
                  <a:cubicBezTo>
                    <a:pt x="0" y="0"/>
                    <a:pt x="64" y="0"/>
                    <a:pt x="161" y="0"/>
                  </a:cubicBezTo>
                  <a:close/>
                </a:path>
              </a:pathLst>
            </a:custGeom>
            <a:solidFill>
              <a:srgbClr val="A36483"/>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36" name="Google Shape;2736;p51"/>
            <p:cNvSpPr/>
            <p:nvPr/>
          </p:nvSpPr>
          <p:spPr>
            <a:xfrm>
              <a:off x="4907842" y="3752769"/>
              <a:ext cx="1021997" cy="407731"/>
            </a:xfrm>
            <a:custGeom>
              <a:avLst/>
              <a:rect l="l" t="t" r="r" b="b"/>
              <a:pathLst>
                <a:path w="35217" h="14050">
                  <a:moveTo>
                    <a:pt x="34364" y="1"/>
                  </a:moveTo>
                  <a:cubicBezTo>
                    <a:pt x="32774" y="1"/>
                    <a:pt x="28690" y="1015"/>
                    <a:pt x="28690" y="1015"/>
                  </a:cubicBezTo>
                  <a:cubicBezTo>
                    <a:pt x="22274" y="2417"/>
                    <a:pt x="17886" y="2545"/>
                    <a:pt x="16410" y="2545"/>
                  </a:cubicBezTo>
                  <a:cubicBezTo>
                    <a:pt x="16245" y="2545"/>
                    <a:pt x="16116" y="2544"/>
                    <a:pt x="16025" y="2542"/>
                  </a:cubicBezTo>
                  <a:lnTo>
                    <a:pt x="16025" y="2542"/>
                  </a:lnTo>
                  <a:cubicBezTo>
                    <a:pt x="16973" y="2574"/>
                    <a:pt x="21779" y="2832"/>
                    <a:pt x="20493" y="4423"/>
                  </a:cubicBezTo>
                  <a:cubicBezTo>
                    <a:pt x="19062" y="6191"/>
                    <a:pt x="8551" y="6882"/>
                    <a:pt x="8551" y="6882"/>
                  </a:cubicBezTo>
                  <a:cubicBezTo>
                    <a:pt x="8551" y="6882"/>
                    <a:pt x="6928" y="8762"/>
                    <a:pt x="2669" y="10562"/>
                  </a:cubicBezTo>
                  <a:cubicBezTo>
                    <a:pt x="1801" y="11318"/>
                    <a:pt x="1174" y="11945"/>
                    <a:pt x="901" y="12362"/>
                  </a:cubicBezTo>
                  <a:cubicBezTo>
                    <a:pt x="563" y="12909"/>
                    <a:pt x="242" y="13359"/>
                    <a:pt x="1" y="13712"/>
                  </a:cubicBezTo>
                  <a:cubicBezTo>
                    <a:pt x="65" y="13825"/>
                    <a:pt x="161" y="13937"/>
                    <a:pt x="258" y="14050"/>
                  </a:cubicBezTo>
                  <a:cubicBezTo>
                    <a:pt x="6430" y="10787"/>
                    <a:pt x="13325" y="9727"/>
                    <a:pt x="17873" y="9550"/>
                  </a:cubicBezTo>
                  <a:cubicBezTo>
                    <a:pt x="22630" y="9341"/>
                    <a:pt x="25025" y="7959"/>
                    <a:pt x="23064" y="7042"/>
                  </a:cubicBezTo>
                  <a:cubicBezTo>
                    <a:pt x="21345" y="6239"/>
                    <a:pt x="19564" y="6190"/>
                    <a:pt x="19151" y="6190"/>
                  </a:cubicBezTo>
                  <a:cubicBezTo>
                    <a:pt x="19093" y="6190"/>
                    <a:pt x="19062" y="6191"/>
                    <a:pt x="19062" y="6191"/>
                  </a:cubicBezTo>
                  <a:cubicBezTo>
                    <a:pt x="19062" y="6191"/>
                    <a:pt x="32933" y="2060"/>
                    <a:pt x="34717" y="565"/>
                  </a:cubicBezTo>
                  <a:cubicBezTo>
                    <a:pt x="35217" y="150"/>
                    <a:pt x="34974" y="1"/>
                    <a:pt x="34364" y="1"/>
                  </a:cubicBez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37" name="Google Shape;2737;p51"/>
            <p:cNvSpPr/>
            <p:nvPr/>
          </p:nvSpPr>
          <p:spPr>
            <a:xfrm>
              <a:off x="6001606" y="3636602"/>
              <a:ext cx="132476" cy="75307"/>
            </a:xfrm>
            <a:custGeom>
              <a:avLst/>
              <a:rect l="l" t="t" r="r" b="b"/>
              <a:pathLst>
                <a:path w="4565" h="2595">
                  <a:moveTo>
                    <a:pt x="3519" y="1"/>
                  </a:moveTo>
                  <a:cubicBezTo>
                    <a:pt x="3060" y="1"/>
                    <a:pt x="2467" y="142"/>
                    <a:pt x="1865" y="422"/>
                  </a:cubicBezTo>
                  <a:cubicBezTo>
                    <a:pt x="739" y="952"/>
                    <a:pt x="0" y="1772"/>
                    <a:pt x="225" y="2254"/>
                  </a:cubicBezTo>
                  <a:cubicBezTo>
                    <a:pt x="331" y="2482"/>
                    <a:pt x="631" y="2595"/>
                    <a:pt x="1038" y="2595"/>
                  </a:cubicBezTo>
                  <a:cubicBezTo>
                    <a:pt x="1493" y="2595"/>
                    <a:pt x="2082" y="2454"/>
                    <a:pt x="2684" y="2174"/>
                  </a:cubicBezTo>
                  <a:cubicBezTo>
                    <a:pt x="3825" y="1643"/>
                    <a:pt x="4565" y="824"/>
                    <a:pt x="4340" y="341"/>
                  </a:cubicBezTo>
                  <a:cubicBezTo>
                    <a:pt x="4233" y="114"/>
                    <a:pt x="3930" y="1"/>
                    <a:pt x="3519"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38" name="Google Shape;2738;p51"/>
            <p:cNvSpPr/>
            <p:nvPr/>
          </p:nvSpPr>
          <p:spPr>
            <a:xfrm>
              <a:off x="6236204" y="3371533"/>
              <a:ext cx="114774" cy="101193"/>
            </a:xfrm>
            <a:custGeom>
              <a:avLst/>
              <a:rect l="l" t="t" r="r" b="b"/>
              <a:pathLst>
                <a:path w="3955" h="3487">
                  <a:moveTo>
                    <a:pt x="3187" y="0"/>
                  </a:moveTo>
                  <a:cubicBezTo>
                    <a:pt x="2698" y="0"/>
                    <a:pt x="1964" y="392"/>
                    <a:pt x="1302" y="1053"/>
                  </a:cubicBezTo>
                  <a:cubicBezTo>
                    <a:pt x="418" y="1954"/>
                    <a:pt x="0" y="2966"/>
                    <a:pt x="370" y="3352"/>
                  </a:cubicBezTo>
                  <a:cubicBezTo>
                    <a:pt x="465" y="3443"/>
                    <a:pt x="599" y="3486"/>
                    <a:pt x="760" y="3486"/>
                  </a:cubicBezTo>
                  <a:cubicBezTo>
                    <a:pt x="1250" y="3486"/>
                    <a:pt x="1991" y="3085"/>
                    <a:pt x="2668" y="2420"/>
                  </a:cubicBezTo>
                  <a:cubicBezTo>
                    <a:pt x="3552" y="1536"/>
                    <a:pt x="3954" y="507"/>
                    <a:pt x="3585" y="137"/>
                  </a:cubicBezTo>
                  <a:cubicBezTo>
                    <a:pt x="3488" y="44"/>
                    <a:pt x="3351" y="0"/>
                    <a:pt x="318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39" name="Google Shape;2739;p51"/>
            <p:cNvSpPr/>
            <p:nvPr/>
          </p:nvSpPr>
          <p:spPr>
            <a:xfrm>
              <a:off x="5624259" y="3364772"/>
              <a:ext cx="480919" cy="418875"/>
            </a:xfrm>
            <a:custGeom>
              <a:avLst/>
              <a:rect l="l" t="t" r="r" b="b"/>
              <a:pathLst>
                <a:path w="16572" h="14434" fill="none">
                  <a:moveTo>
                    <a:pt x="1" y="14434"/>
                  </a:moveTo>
                  <a:cubicBezTo>
                    <a:pt x="13244" y="7426"/>
                    <a:pt x="14321" y="6542"/>
                    <a:pt x="14916" y="5369"/>
                  </a:cubicBezTo>
                  <a:cubicBezTo>
                    <a:pt x="15510" y="4180"/>
                    <a:pt x="4372" y="8873"/>
                    <a:pt x="4372" y="8873"/>
                  </a:cubicBezTo>
                  <a:cubicBezTo>
                    <a:pt x="4372" y="8873"/>
                    <a:pt x="13662" y="3858"/>
                    <a:pt x="16571" y="1"/>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40" name="Google Shape;2740;p51"/>
            <p:cNvSpPr/>
            <p:nvPr/>
          </p:nvSpPr>
          <p:spPr>
            <a:xfrm>
              <a:off x="5960543" y="3129245"/>
              <a:ext cx="343307" cy="266346"/>
            </a:xfrm>
            <a:custGeom>
              <a:avLst/>
              <a:rect l="l" t="t" r="r" b="b"/>
              <a:pathLst>
                <a:path w="11830" h="9178" fill="none">
                  <a:moveTo>
                    <a:pt x="11830" y="0"/>
                  </a:moveTo>
                  <a:cubicBezTo>
                    <a:pt x="11814" y="1302"/>
                    <a:pt x="1" y="9177"/>
                    <a:pt x="1" y="9177"/>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41" name="Google Shape;2741;p51"/>
            <p:cNvSpPr/>
            <p:nvPr/>
          </p:nvSpPr>
          <p:spPr>
            <a:xfrm>
              <a:off x="5155992" y="3932403"/>
              <a:ext cx="305058" cy="40135"/>
            </a:xfrm>
            <a:custGeom>
              <a:avLst/>
              <a:rect l="l" t="t" r="r" b="b"/>
              <a:pathLst>
                <a:path w="10512" h="1383" fill="none">
                  <a:moveTo>
                    <a:pt x="10511" y="1"/>
                  </a:moveTo>
                  <a:cubicBezTo>
                    <a:pt x="4227" y="242"/>
                    <a:pt x="0" y="1383"/>
                    <a:pt x="0" y="1383"/>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42" name="Google Shape;2742;p51"/>
            <p:cNvSpPr/>
            <p:nvPr/>
          </p:nvSpPr>
          <p:spPr>
            <a:xfrm>
              <a:off x="5286118" y="3800884"/>
              <a:ext cx="407209" cy="91906"/>
            </a:xfrm>
            <a:custGeom>
              <a:avLst/>
              <a:rect l="l" t="t" r="r" b="b"/>
              <a:pathLst>
                <a:path w="14032" h="3167" fill="none">
                  <a:moveTo>
                    <a:pt x="14031" y="0"/>
                  </a:moveTo>
                  <a:cubicBezTo>
                    <a:pt x="6349" y="2765"/>
                    <a:pt x="0" y="3167"/>
                    <a:pt x="0" y="3167"/>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43" name="Google Shape;2743;p51"/>
            <p:cNvSpPr/>
            <p:nvPr/>
          </p:nvSpPr>
          <p:spPr>
            <a:xfrm>
              <a:off x="5428838" y="3656277"/>
              <a:ext cx="253751" cy="111524"/>
            </a:xfrm>
            <a:custGeom>
              <a:avLst/>
              <a:rect l="l" t="t" r="r" b="b"/>
              <a:pathLst>
                <a:path w="8744" h="3843" fill="none">
                  <a:moveTo>
                    <a:pt x="0" y="3842"/>
                  </a:moveTo>
                  <a:cubicBezTo>
                    <a:pt x="5417" y="2219"/>
                    <a:pt x="8744" y="1"/>
                    <a:pt x="8744" y="1"/>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44" name="Google Shape;2744;p51"/>
            <p:cNvSpPr/>
            <p:nvPr/>
          </p:nvSpPr>
          <p:spPr>
            <a:xfrm>
              <a:off x="6128452" y="2936146"/>
              <a:ext cx="306480" cy="278012"/>
            </a:xfrm>
            <a:custGeom>
              <a:avLst/>
              <a:rect l="l" t="t" r="r" b="b"/>
              <a:pathLst>
                <a:path w="10561" h="9580" fill="none">
                  <a:moveTo>
                    <a:pt x="1" y="9579"/>
                  </a:moveTo>
                  <a:cubicBezTo>
                    <a:pt x="5112" y="6317"/>
                    <a:pt x="10560" y="0"/>
                    <a:pt x="10560" y="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45" name="Google Shape;2745;p51"/>
            <p:cNvSpPr/>
            <p:nvPr/>
          </p:nvSpPr>
          <p:spPr>
            <a:xfrm>
              <a:off x="6163450" y="3220658"/>
              <a:ext cx="160481" cy="123161"/>
            </a:xfrm>
            <a:custGeom>
              <a:avLst/>
              <a:rect l="l" t="t" r="r" b="b"/>
              <a:pathLst>
                <a:path w="5530" h="4244" fill="none">
                  <a:moveTo>
                    <a:pt x="0" y="4243"/>
                  </a:moveTo>
                  <a:cubicBezTo>
                    <a:pt x="2829" y="2427"/>
                    <a:pt x="5529" y="0"/>
                    <a:pt x="5529" y="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2746" name="Google Shape;2746;p51"/>
            <p:cNvSpPr/>
            <p:nvPr/>
          </p:nvSpPr>
          <p:spPr>
            <a:xfrm>
              <a:off x="4604206" y="2758428"/>
              <a:ext cx="1934734" cy="1754230"/>
            </a:xfrm>
            <a:custGeom>
              <a:avLst/>
              <a:rect l="l" t="t" r="r" b="b"/>
              <a:pathLst>
                <a:path w="66669" h="60449">
                  <a:moveTo>
                    <a:pt x="66668" y="1"/>
                  </a:moveTo>
                  <a:cubicBezTo>
                    <a:pt x="44826" y="18339"/>
                    <a:pt x="28272" y="29976"/>
                    <a:pt x="16298" y="41098"/>
                  </a:cubicBezTo>
                  <a:cubicBezTo>
                    <a:pt x="4324" y="52220"/>
                    <a:pt x="1" y="60449"/>
                    <a:pt x="1" y="60449"/>
                  </a:cubicBezTo>
                  <a:lnTo>
                    <a:pt x="9612" y="53296"/>
                  </a:lnTo>
                  <a:cubicBezTo>
                    <a:pt x="9612" y="53296"/>
                    <a:pt x="9548" y="49359"/>
                    <a:pt x="12425" y="46112"/>
                  </a:cubicBezTo>
                  <a:cubicBezTo>
                    <a:pt x="15285" y="42882"/>
                    <a:pt x="38783" y="23161"/>
                    <a:pt x="47414" y="16796"/>
                  </a:cubicBezTo>
                  <a:cubicBezTo>
                    <a:pt x="56044" y="10432"/>
                    <a:pt x="66667" y="2"/>
                    <a:pt x="66668" y="1"/>
                  </a:cubicBezTo>
                  <a:close/>
                </a:path>
              </a:pathLst>
            </a:custGeom>
            <a:solidFill>
              <a:srgbClr val="5D2F5C"/>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grpSp>
      <p:grpSp>
        <p:nvGrpSpPr>
          <p:cNvPr id="2747" name="Google Shape;2747;p51"/>
          <p:cNvGrpSpPr/>
          <p:nvPr/>
        </p:nvGrpSpPr>
        <p:grpSpPr>
          <a:xfrm rot="-3061344">
            <a:off x="-170989" y="1594416"/>
            <a:ext cx="2716878" cy="515011"/>
            <a:chOff x="175375" y="2179750"/>
            <a:chExt cx="7147475" cy="1354875"/>
          </a:xfrm>
        </p:grpSpPr>
        <p:sp>
          <p:nvSpPr>
            <p:cNvPr id="2748" name="Google Shape;2748;p51"/>
            <p:cNvSpPr/>
            <p:nvPr/>
          </p:nvSpPr>
          <p:spPr>
            <a:xfrm>
              <a:off x="5142050" y="2179750"/>
              <a:ext cx="1963100" cy="1244175"/>
            </a:xfrm>
            <a:custGeom>
              <a:avLst/>
              <a:rect l="l" t="t" r="r" b="b"/>
              <a:pathLst>
                <a:path w="78524" h="49767">
                  <a:moveTo>
                    <a:pt x="16729" y="1"/>
                  </a:moveTo>
                  <a:cubicBezTo>
                    <a:pt x="16511" y="1"/>
                    <a:pt x="16298" y="9"/>
                    <a:pt x="16089" y="26"/>
                  </a:cubicBezTo>
                  <a:cubicBezTo>
                    <a:pt x="1" y="1207"/>
                    <a:pt x="40295" y="37663"/>
                    <a:pt x="40295" y="37663"/>
                  </a:cubicBezTo>
                  <a:cubicBezTo>
                    <a:pt x="52546" y="39582"/>
                    <a:pt x="65387" y="43715"/>
                    <a:pt x="78523" y="49766"/>
                  </a:cubicBezTo>
                  <a:cubicBezTo>
                    <a:pt x="78523" y="49766"/>
                    <a:pt x="33504" y="1"/>
                    <a:pt x="16729"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49" name="Google Shape;2749;p51"/>
            <p:cNvSpPr/>
            <p:nvPr/>
          </p:nvSpPr>
          <p:spPr>
            <a:xfrm>
              <a:off x="3935450" y="2320825"/>
              <a:ext cx="1841300" cy="745175"/>
            </a:xfrm>
            <a:custGeom>
              <a:avLst/>
              <a:rect l="l" t="t" r="r" b="b"/>
              <a:pathLst>
                <a:path w="73652" h="29807">
                  <a:moveTo>
                    <a:pt x="16634" y="1"/>
                  </a:moveTo>
                  <a:cubicBezTo>
                    <a:pt x="15733" y="1"/>
                    <a:pt x="14908" y="93"/>
                    <a:pt x="14170" y="287"/>
                  </a:cubicBezTo>
                  <a:cubicBezTo>
                    <a:pt x="0" y="3977"/>
                    <a:pt x="43837" y="28478"/>
                    <a:pt x="43837" y="28478"/>
                  </a:cubicBezTo>
                  <a:cubicBezTo>
                    <a:pt x="46199" y="28367"/>
                    <a:pt x="48588" y="28312"/>
                    <a:pt x="51007" y="28312"/>
                  </a:cubicBezTo>
                  <a:cubicBezTo>
                    <a:pt x="58265" y="28312"/>
                    <a:pt x="65792" y="28810"/>
                    <a:pt x="73652" y="29806"/>
                  </a:cubicBezTo>
                  <a:cubicBezTo>
                    <a:pt x="73652" y="29806"/>
                    <a:pt x="32851" y="1"/>
                    <a:pt x="16634"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50" name="Google Shape;2750;p51"/>
            <p:cNvSpPr/>
            <p:nvPr/>
          </p:nvSpPr>
          <p:spPr>
            <a:xfrm>
              <a:off x="3005575" y="2346100"/>
              <a:ext cx="1446500" cy="767850"/>
            </a:xfrm>
            <a:custGeom>
              <a:avLst/>
              <a:rect l="l" t="t" r="r" b="b"/>
              <a:pathLst>
                <a:path w="57860" h="30714">
                  <a:moveTo>
                    <a:pt x="14095" y="0"/>
                  </a:moveTo>
                  <a:cubicBezTo>
                    <a:pt x="13921" y="0"/>
                    <a:pt x="13749" y="5"/>
                    <a:pt x="13580" y="14"/>
                  </a:cubicBezTo>
                  <a:cubicBezTo>
                    <a:pt x="1" y="752"/>
                    <a:pt x="35719" y="30714"/>
                    <a:pt x="35719" y="30714"/>
                  </a:cubicBezTo>
                  <a:cubicBezTo>
                    <a:pt x="42214" y="29681"/>
                    <a:pt x="49741" y="29090"/>
                    <a:pt x="57859" y="28500"/>
                  </a:cubicBezTo>
                  <a:cubicBezTo>
                    <a:pt x="57859" y="28500"/>
                    <a:pt x="27919" y="0"/>
                    <a:pt x="14095"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51" name="Google Shape;2751;p51"/>
            <p:cNvSpPr/>
            <p:nvPr/>
          </p:nvSpPr>
          <p:spPr>
            <a:xfrm>
              <a:off x="2245450" y="2405475"/>
              <a:ext cx="1239850" cy="830250"/>
            </a:xfrm>
            <a:custGeom>
              <a:avLst/>
              <a:rect l="l" t="t" r="r" b="b"/>
              <a:pathLst>
                <a:path w="49594" h="33210">
                  <a:moveTo>
                    <a:pt x="13432" y="0"/>
                  </a:moveTo>
                  <a:cubicBezTo>
                    <a:pt x="0" y="0"/>
                    <a:pt x="31586" y="33210"/>
                    <a:pt x="31586" y="33210"/>
                  </a:cubicBezTo>
                  <a:lnTo>
                    <a:pt x="49593" y="30553"/>
                  </a:lnTo>
                  <a:cubicBezTo>
                    <a:pt x="49593" y="30553"/>
                    <a:pt x="27011" y="0"/>
                    <a:pt x="13432"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52" name="Google Shape;2752;p51"/>
            <p:cNvSpPr/>
            <p:nvPr/>
          </p:nvSpPr>
          <p:spPr>
            <a:xfrm>
              <a:off x="1806350" y="2540225"/>
              <a:ext cx="852400" cy="791450"/>
            </a:xfrm>
            <a:custGeom>
              <a:avLst/>
              <a:rect l="l" t="t" r="r" b="b"/>
              <a:pathLst>
                <a:path w="34096" h="31658">
                  <a:moveTo>
                    <a:pt x="8797" y="0"/>
                  </a:moveTo>
                  <a:cubicBezTo>
                    <a:pt x="8564" y="0"/>
                    <a:pt x="8338" y="24"/>
                    <a:pt x="8118" y="71"/>
                  </a:cubicBezTo>
                  <a:cubicBezTo>
                    <a:pt x="0" y="1843"/>
                    <a:pt x="15646" y="31657"/>
                    <a:pt x="15646" y="31657"/>
                  </a:cubicBezTo>
                  <a:cubicBezTo>
                    <a:pt x="21402" y="31510"/>
                    <a:pt x="27601" y="30919"/>
                    <a:pt x="34095" y="30181"/>
                  </a:cubicBezTo>
                  <a:cubicBezTo>
                    <a:pt x="34095" y="30181"/>
                    <a:pt x="17188" y="0"/>
                    <a:pt x="8797"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53" name="Google Shape;2753;p51"/>
            <p:cNvSpPr/>
            <p:nvPr/>
          </p:nvSpPr>
          <p:spPr>
            <a:xfrm>
              <a:off x="1300825" y="2593650"/>
              <a:ext cx="553500" cy="738725"/>
            </a:xfrm>
            <a:custGeom>
              <a:avLst/>
              <a:rect l="l" t="t" r="r" b="b"/>
              <a:pathLst>
                <a:path w="22140" h="29549">
                  <a:moveTo>
                    <a:pt x="7823" y="1"/>
                  </a:moveTo>
                  <a:cubicBezTo>
                    <a:pt x="0" y="1"/>
                    <a:pt x="5609" y="28487"/>
                    <a:pt x="5609" y="28487"/>
                  </a:cubicBezTo>
                  <a:cubicBezTo>
                    <a:pt x="10493" y="29130"/>
                    <a:pt x="15266" y="29548"/>
                    <a:pt x="20023" y="29548"/>
                  </a:cubicBezTo>
                  <a:cubicBezTo>
                    <a:pt x="20729" y="29548"/>
                    <a:pt x="21435" y="29539"/>
                    <a:pt x="22140" y="29520"/>
                  </a:cubicBezTo>
                  <a:cubicBezTo>
                    <a:pt x="22140" y="29520"/>
                    <a:pt x="15498" y="1"/>
                    <a:pt x="7823"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54" name="Google Shape;2754;p51"/>
            <p:cNvSpPr/>
            <p:nvPr/>
          </p:nvSpPr>
          <p:spPr>
            <a:xfrm>
              <a:off x="773675" y="2634175"/>
              <a:ext cx="427550" cy="638450"/>
            </a:xfrm>
            <a:custGeom>
              <a:avLst/>
              <a:rect l="l" t="t" r="r" b="b"/>
              <a:pathLst>
                <a:path w="17102" h="25538">
                  <a:moveTo>
                    <a:pt x="7072" y="1"/>
                  </a:moveTo>
                  <a:cubicBezTo>
                    <a:pt x="1" y="1"/>
                    <a:pt x="1603" y="22291"/>
                    <a:pt x="1603" y="22291"/>
                  </a:cubicBezTo>
                  <a:cubicBezTo>
                    <a:pt x="7064" y="23619"/>
                    <a:pt x="12230" y="24800"/>
                    <a:pt x="17101" y="25538"/>
                  </a:cubicBezTo>
                  <a:cubicBezTo>
                    <a:pt x="17101" y="25538"/>
                    <a:pt x="14592" y="151"/>
                    <a:pt x="7212" y="3"/>
                  </a:cubicBezTo>
                  <a:cubicBezTo>
                    <a:pt x="7165" y="1"/>
                    <a:pt x="7118" y="1"/>
                    <a:pt x="7072"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55" name="Google Shape;2755;p51"/>
            <p:cNvSpPr/>
            <p:nvPr/>
          </p:nvSpPr>
          <p:spPr>
            <a:xfrm>
              <a:off x="175375" y="2591625"/>
              <a:ext cx="439150" cy="544475"/>
            </a:xfrm>
            <a:custGeom>
              <a:avLst/>
              <a:rect l="l" t="t" r="r" b="b"/>
              <a:pathLst>
                <a:path w="17566" h="21779">
                  <a:moveTo>
                    <a:pt x="9476" y="1"/>
                  </a:moveTo>
                  <a:cubicBezTo>
                    <a:pt x="9228" y="1"/>
                    <a:pt x="8972" y="27"/>
                    <a:pt x="8709" y="82"/>
                  </a:cubicBezTo>
                  <a:cubicBezTo>
                    <a:pt x="886" y="1705"/>
                    <a:pt x="1" y="15727"/>
                    <a:pt x="8709" y="18827"/>
                  </a:cubicBezTo>
                  <a:lnTo>
                    <a:pt x="17565" y="21779"/>
                  </a:lnTo>
                  <a:cubicBezTo>
                    <a:pt x="17565" y="21779"/>
                    <a:pt x="16600" y="1"/>
                    <a:pt x="9476"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56" name="Google Shape;2756;p51"/>
            <p:cNvSpPr/>
            <p:nvPr/>
          </p:nvSpPr>
          <p:spPr>
            <a:xfrm>
              <a:off x="322975" y="2770775"/>
              <a:ext cx="6999875" cy="763850"/>
            </a:xfrm>
            <a:custGeom>
              <a:avLst/>
              <a:rect l="l" t="t" r="r" b="b"/>
              <a:pathLst>
                <a:path w="279995" h="30554" fill="none">
                  <a:moveTo>
                    <a:pt x="279994" y="30553"/>
                  </a:moveTo>
                  <a:cubicBezTo>
                    <a:pt x="225088" y="0"/>
                    <a:pt x="157045" y="11070"/>
                    <a:pt x="99039" y="20074"/>
                  </a:cubicBezTo>
                  <a:cubicBezTo>
                    <a:pt x="41033" y="29077"/>
                    <a:pt x="1" y="10480"/>
                    <a:pt x="1" y="10480"/>
                  </a:cubicBezTo>
                </a:path>
              </a:pathLst>
            </a:custGeom>
            <a:solidFill>
              <a:schemeClr val="accent1"/>
            </a:solidFill>
            <a:ln w="95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57" name="Google Shape;2757;p51"/>
            <p:cNvSpPr/>
            <p:nvPr/>
          </p:nvSpPr>
          <p:spPr>
            <a:xfrm>
              <a:off x="374650" y="2593650"/>
              <a:ext cx="95950" cy="494475"/>
            </a:xfrm>
            <a:custGeom>
              <a:avLst/>
              <a:rect l="l" t="t" r="r" b="b"/>
              <a:pathLst>
                <a:path w="3838" h="19779" fill="none">
                  <a:moveTo>
                    <a:pt x="738" y="1"/>
                  </a:moveTo>
                  <a:cubicBezTo>
                    <a:pt x="0" y="7233"/>
                    <a:pt x="3838" y="19779"/>
                    <a:pt x="3838" y="19779"/>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58" name="Google Shape;2758;p51"/>
            <p:cNvSpPr/>
            <p:nvPr/>
          </p:nvSpPr>
          <p:spPr>
            <a:xfrm>
              <a:off x="917075" y="2634250"/>
              <a:ext cx="88575" cy="601475"/>
            </a:xfrm>
            <a:custGeom>
              <a:avLst/>
              <a:rect l="l" t="t" r="r" b="b"/>
              <a:pathLst>
                <a:path w="3543" h="24059" fill="none">
                  <a:moveTo>
                    <a:pt x="1476" y="0"/>
                  </a:moveTo>
                  <a:cubicBezTo>
                    <a:pt x="0" y="10185"/>
                    <a:pt x="3542" y="24059"/>
                    <a:pt x="3542" y="24059"/>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59" name="Google Shape;2759;p51"/>
            <p:cNvSpPr/>
            <p:nvPr/>
          </p:nvSpPr>
          <p:spPr>
            <a:xfrm>
              <a:off x="1496375" y="2593650"/>
              <a:ext cx="155025" cy="715875"/>
            </a:xfrm>
            <a:custGeom>
              <a:avLst/>
              <a:rect l="l" t="t" r="r" b="b"/>
              <a:pathLst>
                <a:path w="6201" h="28635" fill="none">
                  <a:moveTo>
                    <a:pt x="1" y="1"/>
                  </a:moveTo>
                  <a:cubicBezTo>
                    <a:pt x="1" y="9152"/>
                    <a:pt x="6200" y="28635"/>
                    <a:pt x="6200" y="28635"/>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60" name="Google Shape;2760;p51"/>
            <p:cNvSpPr/>
            <p:nvPr/>
          </p:nvSpPr>
          <p:spPr>
            <a:xfrm>
              <a:off x="2009300" y="2542000"/>
              <a:ext cx="416975" cy="774900"/>
            </a:xfrm>
            <a:custGeom>
              <a:avLst/>
              <a:rect l="l" t="t" r="r" b="b"/>
              <a:pathLst>
                <a:path w="16679" h="30996" fill="none">
                  <a:moveTo>
                    <a:pt x="0" y="0"/>
                  </a:moveTo>
                  <a:cubicBezTo>
                    <a:pt x="3395" y="11661"/>
                    <a:pt x="16679" y="30996"/>
                    <a:pt x="16679" y="30996"/>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61" name="Google Shape;2761;p51"/>
            <p:cNvSpPr/>
            <p:nvPr/>
          </p:nvSpPr>
          <p:spPr>
            <a:xfrm>
              <a:off x="2533275" y="2412850"/>
              <a:ext cx="741700" cy="785975"/>
            </a:xfrm>
            <a:custGeom>
              <a:avLst/>
              <a:rect l="l" t="t" r="r" b="b"/>
              <a:pathLst>
                <a:path w="29668" h="31439" fill="none">
                  <a:moveTo>
                    <a:pt x="0" y="1"/>
                  </a:moveTo>
                  <a:cubicBezTo>
                    <a:pt x="15055" y="14760"/>
                    <a:pt x="29667" y="31439"/>
                    <a:pt x="29667" y="31439"/>
                  </a:cubicBezTo>
                </a:path>
              </a:pathLst>
            </a:custGeom>
            <a:solidFill>
              <a:schemeClr val="dk1"/>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62" name="Google Shape;2762;p51"/>
            <p:cNvSpPr/>
            <p:nvPr/>
          </p:nvSpPr>
          <p:spPr>
            <a:xfrm>
              <a:off x="3278625" y="2372275"/>
              <a:ext cx="885625" cy="708475"/>
            </a:xfrm>
            <a:custGeom>
              <a:avLst/>
              <a:rect l="l" t="t" r="r" b="b"/>
              <a:pathLst>
                <a:path w="35425" h="28339" fill="none">
                  <a:moveTo>
                    <a:pt x="35424" y="28339"/>
                  </a:moveTo>
                  <a:cubicBezTo>
                    <a:pt x="35424" y="28339"/>
                    <a:pt x="14318" y="6937"/>
                    <a:pt x="1" y="0"/>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63" name="Google Shape;2763;p51"/>
            <p:cNvSpPr/>
            <p:nvPr/>
          </p:nvSpPr>
          <p:spPr>
            <a:xfrm>
              <a:off x="4245400" y="2346425"/>
              <a:ext cx="1051675" cy="682675"/>
            </a:xfrm>
            <a:custGeom>
              <a:avLst/>
              <a:rect l="l" t="t" r="r" b="b"/>
              <a:pathLst>
                <a:path w="42067" h="27307" fill="none">
                  <a:moveTo>
                    <a:pt x="42066" y="27306"/>
                  </a:moveTo>
                  <a:cubicBezTo>
                    <a:pt x="22583" y="11661"/>
                    <a:pt x="1" y="1"/>
                    <a:pt x="1" y="1"/>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64" name="Google Shape;2764;p51"/>
            <p:cNvSpPr/>
            <p:nvPr/>
          </p:nvSpPr>
          <p:spPr>
            <a:xfrm>
              <a:off x="5544275" y="2180375"/>
              <a:ext cx="1077475" cy="1055350"/>
            </a:xfrm>
            <a:custGeom>
              <a:avLst/>
              <a:rect l="l" t="t" r="r" b="b"/>
              <a:pathLst>
                <a:path w="43099" h="42214" fill="none">
                  <a:moveTo>
                    <a:pt x="0" y="1"/>
                  </a:moveTo>
                  <a:cubicBezTo>
                    <a:pt x="26863" y="20517"/>
                    <a:pt x="43099" y="42214"/>
                    <a:pt x="43099" y="42214"/>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765" name="Google Shape;2765;p51"/>
          <p:cNvGrpSpPr/>
          <p:nvPr/>
        </p:nvGrpSpPr>
        <p:grpSpPr>
          <a:xfrm rot="3473492">
            <a:off x="616656" y="3706448"/>
            <a:ext cx="718142" cy="1169135"/>
            <a:chOff x="6580875" y="1266425"/>
            <a:chExt cx="476125" cy="775175"/>
          </a:xfrm>
        </p:grpSpPr>
        <p:sp>
          <p:nvSpPr>
            <p:cNvPr id="2766" name="Google Shape;2766;p51"/>
            <p:cNvSpPr/>
            <p:nvPr/>
          </p:nvSpPr>
          <p:spPr>
            <a:xfrm>
              <a:off x="6739150" y="1266425"/>
              <a:ext cx="98575" cy="233750"/>
            </a:xfrm>
            <a:custGeom>
              <a:avLst/>
              <a:rect l="l" t="t" r="r" b="b"/>
              <a:pathLst>
                <a:path w="3943" h="9350">
                  <a:moveTo>
                    <a:pt x="2196" y="0"/>
                  </a:moveTo>
                  <a:cubicBezTo>
                    <a:pt x="2196" y="1"/>
                    <a:pt x="0" y="3224"/>
                    <a:pt x="0" y="5946"/>
                  </a:cubicBezTo>
                  <a:cubicBezTo>
                    <a:pt x="0" y="8668"/>
                    <a:pt x="1349" y="9349"/>
                    <a:pt x="1349" y="9349"/>
                  </a:cubicBezTo>
                  <a:cubicBezTo>
                    <a:pt x="3943" y="7757"/>
                    <a:pt x="2196" y="1"/>
                    <a:pt x="219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67" name="Google Shape;2767;p51"/>
            <p:cNvSpPr/>
            <p:nvPr/>
          </p:nvSpPr>
          <p:spPr>
            <a:xfrm>
              <a:off x="6808500" y="1383275"/>
              <a:ext cx="116875" cy="228300"/>
            </a:xfrm>
            <a:custGeom>
              <a:avLst/>
              <a:rect l="l" t="t" r="r" b="b"/>
              <a:pathLst>
                <a:path w="4675" h="9132">
                  <a:moveTo>
                    <a:pt x="4379" y="1"/>
                  </a:moveTo>
                  <a:lnTo>
                    <a:pt x="4379" y="1"/>
                  </a:lnTo>
                  <a:cubicBezTo>
                    <a:pt x="1913" y="1876"/>
                    <a:pt x="167" y="4572"/>
                    <a:pt x="0" y="9131"/>
                  </a:cubicBezTo>
                  <a:cubicBezTo>
                    <a:pt x="4674" y="8322"/>
                    <a:pt x="4379" y="1"/>
                    <a:pt x="4379"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68" name="Google Shape;2768;p51"/>
            <p:cNvSpPr/>
            <p:nvPr/>
          </p:nvSpPr>
          <p:spPr>
            <a:xfrm>
              <a:off x="6590175" y="1486325"/>
              <a:ext cx="169225" cy="136800"/>
            </a:xfrm>
            <a:custGeom>
              <a:avLst/>
              <a:rect l="l" t="t" r="r" b="b"/>
              <a:pathLst>
                <a:path w="6769" h="5472">
                  <a:moveTo>
                    <a:pt x="1" y="1"/>
                  </a:moveTo>
                  <a:cubicBezTo>
                    <a:pt x="913" y="3057"/>
                    <a:pt x="2556" y="5446"/>
                    <a:pt x="6768" y="5471"/>
                  </a:cubicBezTo>
                  <a:cubicBezTo>
                    <a:pt x="6768" y="5471"/>
                    <a:pt x="6101" y="1003"/>
                    <a:pt x="1"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69" name="Google Shape;2769;p51"/>
            <p:cNvSpPr/>
            <p:nvPr/>
          </p:nvSpPr>
          <p:spPr>
            <a:xfrm>
              <a:off x="6839300" y="1520675"/>
              <a:ext cx="145150" cy="199775"/>
            </a:xfrm>
            <a:custGeom>
              <a:avLst/>
              <a:rect l="l" t="t" r="r" b="b"/>
              <a:pathLst>
                <a:path w="5806" h="7991">
                  <a:moveTo>
                    <a:pt x="5805" y="1"/>
                  </a:moveTo>
                  <a:lnTo>
                    <a:pt x="5805" y="1"/>
                  </a:lnTo>
                  <a:cubicBezTo>
                    <a:pt x="2929" y="1735"/>
                    <a:pt x="463" y="3866"/>
                    <a:pt x="1" y="7963"/>
                  </a:cubicBezTo>
                  <a:cubicBezTo>
                    <a:pt x="139" y="7982"/>
                    <a:pt x="275" y="7991"/>
                    <a:pt x="408" y="7991"/>
                  </a:cubicBezTo>
                  <a:cubicBezTo>
                    <a:pt x="4339" y="7991"/>
                    <a:pt x="5805" y="1"/>
                    <a:pt x="5805"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70" name="Google Shape;2770;p51"/>
            <p:cNvSpPr/>
            <p:nvPr/>
          </p:nvSpPr>
          <p:spPr>
            <a:xfrm>
              <a:off x="6580875" y="1678950"/>
              <a:ext cx="213200" cy="81450"/>
            </a:xfrm>
            <a:custGeom>
              <a:avLst/>
              <a:rect l="l" t="t" r="r" b="b"/>
              <a:pathLst>
                <a:path w="8528" h="3258">
                  <a:moveTo>
                    <a:pt x="2153" y="0"/>
                  </a:moveTo>
                  <a:cubicBezTo>
                    <a:pt x="1416" y="0"/>
                    <a:pt x="685" y="70"/>
                    <a:pt x="0" y="206"/>
                  </a:cubicBezTo>
                  <a:cubicBezTo>
                    <a:pt x="1676" y="2661"/>
                    <a:pt x="3881" y="3257"/>
                    <a:pt x="5629" y="3257"/>
                  </a:cubicBezTo>
                  <a:cubicBezTo>
                    <a:pt x="7283" y="3257"/>
                    <a:pt x="8527" y="2723"/>
                    <a:pt x="8527" y="2723"/>
                  </a:cubicBezTo>
                  <a:cubicBezTo>
                    <a:pt x="7427" y="863"/>
                    <a:pt x="4747" y="0"/>
                    <a:pt x="2153"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71" name="Google Shape;2771;p51"/>
            <p:cNvSpPr/>
            <p:nvPr/>
          </p:nvSpPr>
          <p:spPr>
            <a:xfrm>
              <a:off x="6886175" y="1662275"/>
              <a:ext cx="143525" cy="188725"/>
            </a:xfrm>
            <a:custGeom>
              <a:avLst/>
              <a:rect l="l" t="t" r="r" b="b"/>
              <a:pathLst>
                <a:path w="5741" h="7549">
                  <a:moveTo>
                    <a:pt x="5741" y="0"/>
                  </a:moveTo>
                  <a:cubicBezTo>
                    <a:pt x="232" y="1785"/>
                    <a:pt x="1" y="7512"/>
                    <a:pt x="1" y="7512"/>
                  </a:cubicBezTo>
                  <a:cubicBezTo>
                    <a:pt x="140" y="7537"/>
                    <a:pt x="281" y="7548"/>
                    <a:pt x="423" y="7548"/>
                  </a:cubicBezTo>
                  <a:cubicBezTo>
                    <a:pt x="2694" y="7548"/>
                    <a:pt x="5270" y="4508"/>
                    <a:pt x="5741"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72" name="Google Shape;2772;p51"/>
            <p:cNvSpPr/>
            <p:nvPr/>
          </p:nvSpPr>
          <p:spPr>
            <a:xfrm>
              <a:off x="6627100" y="1840125"/>
              <a:ext cx="212225" cy="80850"/>
            </a:xfrm>
            <a:custGeom>
              <a:avLst/>
              <a:rect l="l" t="t" r="r" b="b"/>
              <a:pathLst>
                <a:path w="8489" h="3234">
                  <a:moveTo>
                    <a:pt x="4594" y="0"/>
                  </a:moveTo>
                  <a:cubicBezTo>
                    <a:pt x="3241" y="0"/>
                    <a:pt x="1668" y="287"/>
                    <a:pt x="1" y="809"/>
                  </a:cubicBezTo>
                  <a:cubicBezTo>
                    <a:pt x="1949" y="2575"/>
                    <a:pt x="3842" y="3234"/>
                    <a:pt x="5356" y="3234"/>
                  </a:cubicBezTo>
                  <a:cubicBezTo>
                    <a:pt x="6935" y="3234"/>
                    <a:pt x="8102" y="2517"/>
                    <a:pt x="8489" y="1593"/>
                  </a:cubicBezTo>
                  <a:cubicBezTo>
                    <a:pt x="7760" y="493"/>
                    <a:pt x="6367" y="0"/>
                    <a:pt x="4594"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73" name="Google Shape;2773;p51"/>
            <p:cNvSpPr/>
            <p:nvPr/>
          </p:nvSpPr>
          <p:spPr>
            <a:xfrm>
              <a:off x="6719250" y="1960100"/>
              <a:ext cx="160850" cy="81500"/>
            </a:xfrm>
            <a:custGeom>
              <a:avLst/>
              <a:rect l="l" t="t" r="r" b="b"/>
              <a:pathLst>
                <a:path w="6434" h="3260">
                  <a:moveTo>
                    <a:pt x="4606" y="0"/>
                  </a:moveTo>
                  <a:cubicBezTo>
                    <a:pt x="3131" y="0"/>
                    <a:pt x="1591" y="946"/>
                    <a:pt x="0" y="2636"/>
                  </a:cubicBezTo>
                  <a:cubicBezTo>
                    <a:pt x="1134" y="3079"/>
                    <a:pt x="2097" y="3259"/>
                    <a:pt x="2905" y="3259"/>
                  </a:cubicBezTo>
                  <a:cubicBezTo>
                    <a:pt x="5383" y="3259"/>
                    <a:pt x="6405" y="1563"/>
                    <a:pt x="6434" y="518"/>
                  </a:cubicBezTo>
                  <a:cubicBezTo>
                    <a:pt x="5837" y="168"/>
                    <a:pt x="5227" y="0"/>
                    <a:pt x="460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74" name="Google Shape;2774;p51"/>
            <p:cNvSpPr/>
            <p:nvPr/>
          </p:nvSpPr>
          <p:spPr>
            <a:xfrm>
              <a:off x="6933050" y="1850075"/>
              <a:ext cx="123950" cy="103300"/>
            </a:xfrm>
            <a:custGeom>
              <a:avLst/>
              <a:rect l="l" t="t" r="r" b="b"/>
              <a:pathLst>
                <a:path w="4958" h="4132">
                  <a:moveTo>
                    <a:pt x="4957" y="0"/>
                  </a:moveTo>
                  <a:lnTo>
                    <a:pt x="4957" y="0"/>
                  </a:lnTo>
                  <a:cubicBezTo>
                    <a:pt x="2376" y="398"/>
                    <a:pt x="155" y="1169"/>
                    <a:pt x="1" y="4033"/>
                  </a:cubicBezTo>
                  <a:cubicBezTo>
                    <a:pt x="285" y="4100"/>
                    <a:pt x="555" y="4131"/>
                    <a:pt x="812" y="4131"/>
                  </a:cubicBezTo>
                  <a:cubicBezTo>
                    <a:pt x="3772" y="4131"/>
                    <a:pt x="4957" y="0"/>
                    <a:pt x="4957"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75" name="Google Shape;2775;p51"/>
            <p:cNvSpPr/>
            <p:nvPr/>
          </p:nvSpPr>
          <p:spPr>
            <a:xfrm>
              <a:off x="6739150" y="1266425"/>
              <a:ext cx="234700" cy="773400"/>
            </a:xfrm>
            <a:custGeom>
              <a:avLst/>
              <a:rect l="l" t="t" r="r" b="b"/>
              <a:pathLst>
                <a:path w="9388" h="30936" fill="none">
                  <a:moveTo>
                    <a:pt x="9387" y="30936"/>
                  </a:moveTo>
                  <a:cubicBezTo>
                    <a:pt x="1618" y="23372"/>
                    <a:pt x="0" y="9028"/>
                    <a:pt x="2196"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76" name="Google Shape;2776;p51"/>
            <p:cNvSpPr/>
            <p:nvPr/>
          </p:nvSpPr>
          <p:spPr>
            <a:xfrm>
              <a:off x="6590175" y="1383275"/>
              <a:ext cx="327800" cy="258150"/>
            </a:xfrm>
            <a:custGeom>
              <a:avLst/>
              <a:rect l="l" t="t" r="r" b="b"/>
              <a:pathLst>
                <a:path w="13112" h="10326" fill="none">
                  <a:moveTo>
                    <a:pt x="1" y="4123"/>
                  </a:moveTo>
                  <a:cubicBezTo>
                    <a:pt x="3429" y="7706"/>
                    <a:pt x="6768" y="9593"/>
                    <a:pt x="6768" y="9593"/>
                  </a:cubicBezTo>
                  <a:lnTo>
                    <a:pt x="7873" y="10325"/>
                  </a:lnTo>
                  <a:lnTo>
                    <a:pt x="8733" y="9131"/>
                  </a:lnTo>
                  <a:cubicBezTo>
                    <a:pt x="8733" y="9131"/>
                    <a:pt x="13009" y="2453"/>
                    <a:pt x="13112" y="1"/>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77" name="Google Shape;2777;p51"/>
            <p:cNvSpPr/>
            <p:nvPr/>
          </p:nvSpPr>
          <p:spPr>
            <a:xfrm>
              <a:off x="6580875" y="1520675"/>
              <a:ext cx="403575" cy="230225"/>
            </a:xfrm>
            <a:custGeom>
              <a:avLst/>
              <a:rect l="l" t="t" r="r" b="b"/>
              <a:pathLst>
                <a:path w="16143" h="9209" fill="none">
                  <a:moveTo>
                    <a:pt x="0" y="6537"/>
                  </a:moveTo>
                  <a:cubicBezTo>
                    <a:pt x="2941" y="8874"/>
                    <a:pt x="8527" y="9054"/>
                    <a:pt x="8527" y="9054"/>
                  </a:cubicBezTo>
                  <a:lnTo>
                    <a:pt x="9195" y="9208"/>
                  </a:lnTo>
                  <a:lnTo>
                    <a:pt x="10338" y="7963"/>
                  </a:lnTo>
                  <a:cubicBezTo>
                    <a:pt x="10338" y="7963"/>
                    <a:pt x="15551" y="1259"/>
                    <a:pt x="16142" y="1"/>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78" name="Google Shape;2778;p51"/>
            <p:cNvSpPr/>
            <p:nvPr/>
          </p:nvSpPr>
          <p:spPr>
            <a:xfrm>
              <a:off x="6627100" y="1662275"/>
              <a:ext cx="402600" cy="226350"/>
            </a:xfrm>
            <a:custGeom>
              <a:avLst/>
              <a:rect l="l" t="t" r="r" b="b"/>
              <a:pathLst>
                <a:path w="16104" h="9054" fill="none">
                  <a:moveTo>
                    <a:pt x="1" y="7923"/>
                  </a:moveTo>
                  <a:cubicBezTo>
                    <a:pt x="3172" y="9053"/>
                    <a:pt x="8489" y="8707"/>
                    <a:pt x="8489" y="8707"/>
                  </a:cubicBezTo>
                  <a:lnTo>
                    <a:pt x="9298" y="8642"/>
                  </a:lnTo>
                  <a:lnTo>
                    <a:pt x="10364" y="7512"/>
                  </a:lnTo>
                  <a:cubicBezTo>
                    <a:pt x="10364" y="7512"/>
                    <a:pt x="15115" y="1952"/>
                    <a:pt x="16104"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79" name="Google Shape;2779;p51"/>
            <p:cNvSpPr/>
            <p:nvPr/>
          </p:nvSpPr>
          <p:spPr>
            <a:xfrm>
              <a:off x="6719250" y="1850075"/>
              <a:ext cx="337750" cy="176900"/>
            </a:xfrm>
            <a:custGeom>
              <a:avLst/>
              <a:rect l="l" t="t" r="r" b="b"/>
              <a:pathLst>
                <a:path w="13510" h="7076" fill="none">
                  <a:moveTo>
                    <a:pt x="0" y="7037"/>
                  </a:moveTo>
                  <a:cubicBezTo>
                    <a:pt x="2517" y="7076"/>
                    <a:pt x="6434" y="4919"/>
                    <a:pt x="6434" y="4919"/>
                  </a:cubicBezTo>
                  <a:lnTo>
                    <a:pt x="7512" y="4405"/>
                  </a:lnTo>
                  <a:lnTo>
                    <a:pt x="8553" y="4033"/>
                  </a:lnTo>
                  <a:cubicBezTo>
                    <a:pt x="8553" y="4033"/>
                    <a:pt x="12392" y="1541"/>
                    <a:pt x="13509"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780" name="Google Shape;2780;p51"/>
          <p:cNvGrpSpPr/>
          <p:nvPr/>
        </p:nvGrpSpPr>
        <p:grpSpPr>
          <a:xfrm rot="7773749">
            <a:off x="7471351" y="142326"/>
            <a:ext cx="902244" cy="1852649"/>
            <a:chOff x="4545815" y="3515240"/>
            <a:chExt cx="508456" cy="1044053"/>
          </a:xfrm>
        </p:grpSpPr>
        <p:sp>
          <p:nvSpPr>
            <p:cNvPr id="2781" name="Google Shape;2781;p51"/>
            <p:cNvSpPr/>
            <p:nvPr/>
          </p:nvSpPr>
          <p:spPr>
            <a:xfrm>
              <a:off x="5018808" y="3655524"/>
              <a:ext cx="35462" cy="33315"/>
            </a:xfrm>
            <a:custGeom>
              <a:avLst/>
              <a:rect l="l" t="t" r="r" b="b"/>
              <a:pathLst>
                <a:path w="1222" h="1148">
                  <a:moveTo>
                    <a:pt x="605" y="0"/>
                  </a:moveTo>
                  <a:cubicBezTo>
                    <a:pt x="586" y="0"/>
                    <a:pt x="566" y="1"/>
                    <a:pt x="547" y="3"/>
                  </a:cubicBezTo>
                  <a:cubicBezTo>
                    <a:pt x="225" y="52"/>
                    <a:pt x="0" y="325"/>
                    <a:pt x="48" y="646"/>
                  </a:cubicBezTo>
                  <a:cubicBezTo>
                    <a:pt x="79" y="932"/>
                    <a:pt x="334" y="1148"/>
                    <a:pt x="617" y="1148"/>
                  </a:cubicBezTo>
                  <a:cubicBezTo>
                    <a:pt x="636" y="1148"/>
                    <a:pt x="656" y="1147"/>
                    <a:pt x="675" y="1145"/>
                  </a:cubicBezTo>
                  <a:cubicBezTo>
                    <a:pt x="997" y="1112"/>
                    <a:pt x="1222" y="823"/>
                    <a:pt x="1174" y="502"/>
                  </a:cubicBezTo>
                  <a:cubicBezTo>
                    <a:pt x="1143" y="216"/>
                    <a:pt x="888" y="0"/>
                    <a:pt x="605"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82" name="Google Shape;2782;p51"/>
            <p:cNvSpPr/>
            <p:nvPr/>
          </p:nvSpPr>
          <p:spPr>
            <a:xfrm>
              <a:off x="4786942" y="3548555"/>
              <a:ext cx="58330" cy="157666"/>
            </a:xfrm>
            <a:custGeom>
              <a:avLst/>
              <a:rect l="l" t="t" r="r" b="b"/>
              <a:pathLst>
                <a:path w="2010" h="5433" fill="none">
                  <a:moveTo>
                    <a:pt x="2010" y="0"/>
                  </a:moveTo>
                  <a:cubicBezTo>
                    <a:pt x="1897" y="2090"/>
                    <a:pt x="1" y="5433"/>
                    <a:pt x="1" y="5433"/>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83" name="Google Shape;2783;p51"/>
            <p:cNvSpPr/>
            <p:nvPr/>
          </p:nvSpPr>
          <p:spPr>
            <a:xfrm>
              <a:off x="4850844" y="3654420"/>
              <a:ext cx="168403" cy="117560"/>
            </a:xfrm>
            <a:custGeom>
              <a:avLst/>
              <a:rect l="l" t="t" r="r" b="b"/>
              <a:pathLst>
                <a:path w="5803" h="4051" fill="none">
                  <a:moveTo>
                    <a:pt x="5803" y="483"/>
                  </a:moveTo>
                  <a:cubicBezTo>
                    <a:pt x="4035" y="1"/>
                    <a:pt x="1" y="4051"/>
                    <a:pt x="1" y="4051"/>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84" name="Google Shape;2784;p51"/>
            <p:cNvSpPr/>
            <p:nvPr/>
          </p:nvSpPr>
          <p:spPr>
            <a:xfrm>
              <a:off x="4828934" y="3515240"/>
              <a:ext cx="34998" cy="32967"/>
            </a:xfrm>
            <a:custGeom>
              <a:avLst/>
              <a:rect l="l" t="t" r="r" b="b"/>
              <a:pathLst>
                <a:path w="1206" h="1136">
                  <a:moveTo>
                    <a:pt x="613" y="1"/>
                  </a:moveTo>
                  <a:cubicBezTo>
                    <a:pt x="586" y="1"/>
                    <a:pt x="558" y="3"/>
                    <a:pt x="531" y="7"/>
                  </a:cubicBezTo>
                  <a:cubicBezTo>
                    <a:pt x="209" y="39"/>
                    <a:pt x="0" y="328"/>
                    <a:pt x="32" y="634"/>
                  </a:cubicBezTo>
                  <a:cubicBezTo>
                    <a:pt x="62" y="933"/>
                    <a:pt x="316" y="1135"/>
                    <a:pt x="597" y="1135"/>
                  </a:cubicBezTo>
                  <a:cubicBezTo>
                    <a:pt x="618" y="1135"/>
                    <a:pt x="639" y="1134"/>
                    <a:pt x="659" y="1132"/>
                  </a:cubicBezTo>
                  <a:cubicBezTo>
                    <a:pt x="981" y="1100"/>
                    <a:pt x="1206" y="811"/>
                    <a:pt x="1157" y="505"/>
                  </a:cubicBezTo>
                  <a:cubicBezTo>
                    <a:pt x="1128" y="213"/>
                    <a:pt x="887" y="1"/>
                    <a:pt x="613"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85" name="Google Shape;2785;p51"/>
            <p:cNvSpPr/>
            <p:nvPr/>
          </p:nvSpPr>
          <p:spPr>
            <a:xfrm>
              <a:off x="4669904" y="3529373"/>
              <a:ext cx="360719" cy="336313"/>
            </a:xfrm>
            <a:custGeom>
              <a:avLst/>
              <a:rect l="l" t="t" r="r" b="b"/>
              <a:pathLst>
                <a:path w="12430" h="11589">
                  <a:moveTo>
                    <a:pt x="3058" y="1"/>
                  </a:moveTo>
                  <a:cubicBezTo>
                    <a:pt x="1124" y="1"/>
                    <a:pt x="0" y="8538"/>
                    <a:pt x="2250" y="10947"/>
                  </a:cubicBezTo>
                  <a:cubicBezTo>
                    <a:pt x="2674" y="11398"/>
                    <a:pt x="3296" y="11588"/>
                    <a:pt x="4024" y="11588"/>
                  </a:cubicBezTo>
                  <a:cubicBezTo>
                    <a:pt x="7213" y="11588"/>
                    <a:pt x="12430" y="7950"/>
                    <a:pt x="11893" y="6720"/>
                  </a:cubicBezTo>
                  <a:cubicBezTo>
                    <a:pt x="11765" y="6424"/>
                    <a:pt x="11473" y="6304"/>
                    <a:pt x="11086" y="6304"/>
                  </a:cubicBezTo>
                  <a:cubicBezTo>
                    <a:pt x="9481" y="6304"/>
                    <a:pt x="6236" y="8360"/>
                    <a:pt x="6236" y="8360"/>
                  </a:cubicBezTo>
                  <a:cubicBezTo>
                    <a:pt x="6236" y="8360"/>
                    <a:pt x="9884" y="4101"/>
                    <a:pt x="8647" y="2686"/>
                  </a:cubicBezTo>
                  <a:cubicBezTo>
                    <a:pt x="8489" y="2502"/>
                    <a:pt x="8296" y="2422"/>
                    <a:pt x="8078" y="2422"/>
                  </a:cubicBezTo>
                  <a:cubicBezTo>
                    <a:pt x="6608" y="2422"/>
                    <a:pt x="4034" y="6094"/>
                    <a:pt x="4034" y="6094"/>
                  </a:cubicBezTo>
                  <a:cubicBezTo>
                    <a:pt x="4034" y="6094"/>
                    <a:pt x="5062" y="131"/>
                    <a:pt x="3102" y="2"/>
                  </a:cubicBezTo>
                  <a:cubicBezTo>
                    <a:pt x="3087" y="1"/>
                    <a:pt x="3073" y="1"/>
                    <a:pt x="3058"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786" name="Google Shape;2786;p51"/>
            <p:cNvSpPr/>
            <p:nvPr/>
          </p:nvSpPr>
          <p:spPr>
            <a:xfrm>
              <a:off x="4701594" y="3529431"/>
              <a:ext cx="313474" cy="330248"/>
            </a:xfrm>
            <a:custGeom>
              <a:avLst/>
              <a:rect l="l" t="t" r="r" b="b"/>
              <a:pathLst>
                <a:path w="10802" h="11380" fill="none">
                  <a:moveTo>
                    <a:pt x="10801" y="6718"/>
                  </a:moveTo>
                  <a:cubicBezTo>
                    <a:pt x="8374" y="9338"/>
                    <a:pt x="4035" y="11106"/>
                    <a:pt x="1801" y="11379"/>
                  </a:cubicBezTo>
                  <a:cubicBezTo>
                    <a:pt x="1126" y="10399"/>
                    <a:pt x="1" y="4500"/>
                    <a:pt x="2010" y="0"/>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87" name="Google Shape;2787;p51"/>
            <p:cNvSpPr/>
            <p:nvPr/>
          </p:nvSpPr>
          <p:spPr>
            <a:xfrm>
              <a:off x="4753366" y="3606856"/>
              <a:ext cx="167939" cy="252822"/>
            </a:xfrm>
            <a:custGeom>
              <a:avLst/>
              <a:rect l="l" t="t" r="r" b="b"/>
              <a:pathLst>
                <a:path w="5787" h="8712" fill="none">
                  <a:moveTo>
                    <a:pt x="5787" y="16"/>
                  </a:moveTo>
                  <a:cubicBezTo>
                    <a:pt x="4003" y="3649"/>
                    <a:pt x="1" y="8711"/>
                    <a:pt x="1" y="8711"/>
                  </a:cubicBezTo>
                  <a:cubicBezTo>
                    <a:pt x="1" y="8711"/>
                    <a:pt x="1463" y="4115"/>
                    <a:pt x="4437" y="0"/>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88" name="Google Shape;2788;p51"/>
            <p:cNvSpPr/>
            <p:nvPr/>
          </p:nvSpPr>
          <p:spPr>
            <a:xfrm>
              <a:off x="4738914" y="3550412"/>
              <a:ext cx="240228" cy="309266"/>
            </a:xfrm>
            <a:custGeom>
              <a:avLst/>
              <a:rect l="l" t="t" r="r" b="b"/>
              <a:pathLst>
                <a:path w="8278" h="10657" fill="none">
                  <a:moveTo>
                    <a:pt x="1591" y="0"/>
                  </a:moveTo>
                  <a:cubicBezTo>
                    <a:pt x="0" y="3504"/>
                    <a:pt x="515" y="10656"/>
                    <a:pt x="515" y="10656"/>
                  </a:cubicBezTo>
                  <a:cubicBezTo>
                    <a:pt x="515" y="10656"/>
                    <a:pt x="6510" y="7378"/>
                    <a:pt x="8278" y="5626"/>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89" name="Google Shape;2789;p51"/>
            <p:cNvSpPr/>
            <p:nvPr/>
          </p:nvSpPr>
          <p:spPr>
            <a:xfrm>
              <a:off x="4545815" y="3859650"/>
              <a:ext cx="208044" cy="699643"/>
            </a:xfrm>
            <a:custGeom>
              <a:avLst/>
              <a:rect l="l" t="t" r="r" b="b"/>
              <a:pathLst>
                <a:path w="7169" h="24109" fill="none">
                  <a:moveTo>
                    <a:pt x="7169" y="0"/>
                  </a:moveTo>
                  <a:cubicBezTo>
                    <a:pt x="3408" y="6269"/>
                    <a:pt x="2009" y="12617"/>
                    <a:pt x="4147" y="12665"/>
                  </a:cubicBezTo>
                  <a:cubicBezTo>
                    <a:pt x="6269" y="12697"/>
                    <a:pt x="4035" y="6590"/>
                    <a:pt x="2009" y="12617"/>
                  </a:cubicBezTo>
                  <a:cubicBezTo>
                    <a:pt x="0" y="18660"/>
                    <a:pt x="1752" y="24109"/>
                    <a:pt x="1752" y="2410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2" name="TextBox 1"/>
          <p:cNvSpPr txBox="1"/>
          <p:nvPr/>
        </p:nvSpPr>
        <p:spPr>
          <a:xfrm>
            <a:off x="2046993" y="583007"/>
            <a:ext cx="5236612" cy="796087"/>
          </a:xfrm>
          <a:prstGeom prst="rect">
            <a:avLst/>
          </a:prstGeom>
          <a:noFill/>
        </p:spPr>
        <p:txBody>
          <a:bodyPr wrap="square" rtlCol="0">
            <a:spAutoFit/>
          </a:bodyPr>
          <a:lstStyle/>
          <a:p>
            <a:r>
              <a:rPr lang="fa-IR" sz="4000" b="1" dirty="0" smtClean="0">
                <a:latin typeface="Urdu Typesetting" pitchFamily="66" charset="-78"/>
                <a:cs typeface="Urdu Typesetting" pitchFamily="66" charset="-78"/>
              </a:rPr>
              <a:t>بسم الله الرحمان الرحیم</a:t>
            </a:r>
            <a:endParaRPr lang="en-US" sz="4000" b="1" dirty="0">
              <a:latin typeface="Urdu Typesetting" pitchFamily="66" charset="-78"/>
              <a:cs typeface="Urdu Typesetting" pitchFamily="66" charset="-78"/>
            </a:endParaRPr>
          </a:p>
        </p:txBody>
      </p:sp>
      <p:sp>
        <p:nvSpPr>
          <p:cNvPr id="3" name="TextBox 2"/>
          <p:cNvSpPr txBox="1"/>
          <p:nvPr/>
        </p:nvSpPr>
        <p:spPr>
          <a:xfrm>
            <a:off x="84863" y="1785343"/>
            <a:ext cx="8288536" cy="584693"/>
          </a:xfrm>
          <a:prstGeom prst="rect">
            <a:avLst/>
          </a:prstGeom>
          <a:noFill/>
        </p:spPr>
        <p:txBody>
          <a:bodyPr wrap="square" rtlCol="0">
            <a:spAutoFit/>
          </a:bodyPr>
          <a:lstStyle/>
          <a:p>
            <a:r>
              <a:rPr lang="fa-IR" sz="2800" b="1" dirty="0" smtClean="0">
                <a:solidFill>
                  <a:srgbClr val="275D53"/>
                </a:solidFill>
                <a:latin typeface="Arabic Typesetting" pitchFamily="66" charset="-78"/>
                <a:cs typeface="Arabic Typesetting" pitchFamily="66" charset="-78"/>
              </a:rPr>
              <a:t>اعضای گروه</a:t>
            </a:r>
            <a:r>
              <a:rPr lang="fa-IR" sz="2800" b="1" dirty="0" smtClean="0">
                <a:solidFill>
                  <a:srgbClr val="1F4EAB"/>
                </a:solidFill>
                <a:latin typeface="Arabic Typesetting" pitchFamily="66" charset="-78"/>
                <a:cs typeface="Arabic Typesetting" pitchFamily="66" charset="-78"/>
              </a:rPr>
              <a:t>: </a:t>
            </a:r>
            <a:r>
              <a:rPr lang="fa-IR" sz="2800" b="1" dirty="0" smtClean="0">
                <a:solidFill>
                  <a:schemeClr val="bg1">
                    <a:lumMod val="90000"/>
                    <a:lumOff val="10000"/>
                  </a:schemeClr>
                </a:solidFill>
                <a:latin typeface="Arabic Typesetting" pitchFamily="66" charset="-78"/>
                <a:cs typeface="Arabic Typesetting" pitchFamily="66" charset="-78"/>
              </a:rPr>
              <a:t>ستایش خدایی- بهار بیگ محمدی- زهرا حجاری</a:t>
            </a:r>
            <a:endParaRPr lang="en-US" sz="2800" b="1" dirty="0">
              <a:solidFill>
                <a:schemeClr val="bg1">
                  <a:lumMod val="90000"/>
                  <a:lumOff val="10000"/>
                </a:schemeClr>
              </a:solidFill>
              <a:latin typeface="Arabic Typesetting" pitchFamily="66" charset="-78"/>
              <a:cs typeface="Arabic Typesetting" pitchFamily="66" charset="-78"/>
            </a:endParaRPr>
          </a:p>
        </p:txBody>
      </p:sp>
      <p:sp>
        <p:nvSpPr>
          <p:cNvPr id="4" name="TextBox 3"/>
          <p:cNvSpPr txBox="1"/>
          <p:nvPr/>
        </p:nvSpPr>
        <p:spPr>
          <a:xfrm>
            <a:off x="2036626" y="2776202"/>
            <a:ext cx="5541660" cy="655158"/>
          </a:xfrm>
          <a:prstGeom prst="rect">
            <a:avLst/>
          </a:prstGeom>
          <a:noFill/>
        </p:spPr>
        <p:txBody>
          <a:bodyPr wrap="square" rtlCol="0">
            <a:spAutoFit/>
          </a:bodyPr>
          <a:lstStyle/>
          <a:p>
            <a:r>
              <a:rPr lang="fa-IR" sz="3200" dirty="0" smtClean="0">
                <a:solidFill>
                  <a:srgbClr val="275D53"/>
                </a:solidFill>
                <a:latin typeface="Arabic Typesetting" pitchFamily="66" charset="-78"/>
                <a:cs typeface="Arabic Typesetting" pitchFamily="66" charset="-78"/>
              </a:rPr>
              <a:t>نام دبیر:</a:t>
            </a:r>
            <a:r>
              <a:rPr lang="fa-IR" sz="3200" dirty="0" smtClean="0">
                <a:latin typeface="Arabic Typesetting" pitchFamily="66" charset="-78"/>
                <a:cs typeface="Arabic Typesetting" pitchFamily="66" charset="-78"/>
              </a:rPr>
              <a:t> </a:t>
            </a:r>
            <a:r>
              <a:rPr lang="fa-IR" sz="3200" dirty="0" smtClean="0">
                <a:solidFill>
                  <a:schemeClr val="bg1">
                    <a:lumMod val="90000"/>
                    <a:lumOff val="10000"/>
                  </a:schemeClr>
                </a:solidFill>
                <a:latin typeface="Arabic Typesetting" pitchFamily="66" charset="-78"/>
                <a:cs typeface="Arabic Typesetting" pitchFamily="66" charset="-78"/>
              </a:rPr>
              <a:t>خانم مرضیه میرزا خانی</a:t>
            </a:r>
            <a:endParaRPr lang="en-US" sz="3200" dirty="0">
              <a:solidFill>
                <a:schemeClr val="bg1">
                  <a:lumMod val="90000"/>
                  <a:lumOff val="10000"/>
                </a:schemeClr>
              </a:solidFill>
              <a:latin typeface="Arabic Typesetting" pitchFamily="66" charset="-78"/>
              <a:cs typeface="Arabic Typesetting" pitchFamily="66" charset="-7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27938" y="378068"/>
            <a:ext cx="2417885" cy="584775"/>
          </a:xfrm>
          <a:prstGeom prst="rect">
            <a:avLst/>
          </a:prstGeom>
          <a:noFill/>
        </p:spPr>
        <p:txBody>
          <a:bodyPr wrap="square" rtlCol="0">
            <a:spAutoFit/>
          </a:bodyPr>
          <a:lstStyle/>
          <a:p>
            <a:r>
              <a:rPr lang="fa-IR" sz="3200" b="1" dirty="0" smtClean="0">
                <a:solidFill>
                  <a:srgbClr val="FF0066"/>
                </a:solidFill>
                <a:latin typeface="Urdu Typesetting" pitchFamily="66" charset="-78"/>
                <a:cs typeface="Urdu Typesetting" pitchFamily="66" charset="-78"/>
              </a:rPr>
              <a:t>دانش زبانی </a:t>
            </a:r>
            <a:endParaRPr lang="en-US" sz="3200" b="1" dirty="0">
              <a:solidFill>
                <a:srgbClr val="FF0066"/>
              </a:solidFill>
              <a:latin typeface="Urdu Typesetting" pitchFamily="66" charset="-78"/>
              <a:cs typeface="Urdu Typesetting" pitchFamily="66" charset="-78"/>
            </a:endParaRPr>
          </a:p>
        </p:txBody>
      </p:sp>
      <p:sp>
        <p:nvSpPr>
          <p:cNvPr id="4" name="TextBox 3"/>
          <p:cNvSpPr txBox="1"/>
          <p:nvPr/>
        </p:nvSpPr>
        <p:spPr>
          <a:xfrm>
            <a:off x="106382" y="1528499"/>
            <a:ext cx="8590084" cy="713331"/>
          </a:xfrm>
          <a:prstGeom prst="rect">
            <a:avLst/>
          </a:prstGeom>
          <a:noFill/>
        </p:spPr>
        <p:txBody>
          <a:bodyPr wrap="square" rtlCol="0">
            <a:spAutoFit/>
          </a:bodyPr>
          <a:lstStyle/>
          <a:p>
            <a:r>
              <a:rPr lang="fa-IR" sz="2000" b="1" dirty="0" smtClean="0">
                <a:solidFill>
                  <a:schemeClr val="bg1">
                    <a:lumMod val="75000"/>
                    <a:lumOff val="25000"/>
                  </a:schemeClr>
                </a:solidFill>
                <a:latin typeface="Arabic Typesetting" pitchFamily="66" charset="-78"/>
                <a:cs typeface="Arabic Typesetting" pitchFamily="66" charset="-78"/>
              </a:rPr>
              <a:t>قید چیست؟</a:t>
            </a:r>
            <a:r>
              <a:rPr lang="fa-IR" sz="1800" b="1" dirty="0" smtClean="0">
                <a:solidFill>
                  <a:schemeClr val="tx1"/>
                </a:solidFill>
                <a:latin typeface="Urdu Typesetting" pitchFamily="66" charset="-78"/>
                <a:cs typeface="Urdu Typesetting" pitchFamily="66" charset="-78"/>
              </a:rPr>
              <a:t>واژه ای است که به مفهوم فعل چیزی اضافه </a:t>
            </a:r>
            <a:r>
              <a:rPr lang="en-US" sz="1800" b="1" dirty="0" smtClean="0">
                <a:solidFill>
                  <a:schemeClr val="tx1"/>
                </a:solidFill>
                <a:latin typeface="Urdu Typesetting" pitchFamily="66" charset="-78"/>
                <a:cs typeface="Urdu Typesetting" pitchFamily="66" charset="-78"/>
              </a:rPr>
              <a:t>نمی</a:t>
            </a:r>
            <a:r>
              <a:rPr lang="" sz="1800" b="1" dirty="0" smtClean="0">
                <a:solidFill>
                  <a:schemeClr val="tx1"/>
                </a:solidFill>
                <a:latin typeface="Urdu Typesetting" pitchFamily="66" charset="-78"/>
                <a:cs typeface="Urdu Typesetting" pitchFamily="66" charset="-78"/>
              </a:rPr>
              <a:t> </a:t>
            </a:r>
            <a:r>
              <a:rPr lang="fa-IR" sz="1800" b="1" dirty="0" smtClean="0">
                <a:solidFill>
                  <a:schemeClr val="tx1"/>
                </a:solidFill>
                <a:latin typeface="Urdu Typesetting" pitchFamily="66" charset="-78"/>
                <a:cs typeface="Urdu Typesetting" pitchFamily="66" charset="-78"/>
              </a:rPr>
              <a:t>کند و توضیحی در باره ان می دهد که با حذف ان ماهیت جمله تغیر نمی کند . </a:t>
            </a:r>
            <a:endParaRPr lang="en-US" b="1" dirty="0">
              <a:solidFill>
                <a:schemeClr val="tx1"/>
              </a:solidFill>
              <a:latin typeface="Urdu Typesetting" pitchFamily="66" charset="-78"/>
              <a:cs typeface="Urdu Typesetting" pitchFamily="66" charset="-78"/>
            </a:endParaRPr>
          </a:p>
        </p:txBody>
      </p:sp>
      <p:sp>
        <p:nvSpPr>
          <p:cNvPr id="5" name="TextBox 4"/>
          <p:cNvSpPr txBox="1"/>
          <p:nvPr/>
        </p:nvSpPr>
        <p:spPr>
          <a:xfrm>
            <a:off x="7298409" y="1890534"/>
            <a:ext cx="1713707" cy="866552"/>
          </a:xfrm>
          <a:prstGeom prst="rect">
            <a:avLst/>
          </a:prstGeom>
          <a:noFill/>
        </p:spPr>
        <p:txBody>
          <a:bodyPr wrap="square" rtlCol="0">
            <a:spAutoFit/>
          </a:bodyPr>
          <a:lstStyle/>
          <a:p>
            <a:r>
              <a:rPr lang="fa-IR" sz="4400" b="1" dirty="0" smtClean="0">
                <a:solidFill>
                  <a:srgbClr val="FF0000"/>
                </a:solidFill>
                <a:latin typeface="Arabic Typesetting" pitchFamily="66" charset="-78"/>
                <a:cs typeface="Arabic Typesetting" pitchFamily="66" charset="-78"/>
              </a:rPr>
              <a:t>مثال:</a:t>
            </a:r>
            <a:endParaRPr lang="en-US" sz="4400" b="1" dirty="0">
              <a:solidFill>
                <a:srgbClr val="FF0000"/>
              </a:solidFill>
              <a:latin typeface="Arabic Typesetting" pitchFamily="66" charset="-78"/>
              <a:cs typeface="Arabic Typesetting" pitchFamily="66" charset="-78"/>
            </a:endParaRPr>
          </a:p>
        </p:txBody>
      </p:sp>
      <p:sp>
        <p:nvSpPr>
          <p:cNvPr id="6" name="TextBox 5"/>
          <p:cNvSpPr txBox="1"/>
          <p:nvPr/>
        </p:nvSpPr>
        <p:spPr>
          <a:xfrm>
            <a:off x="4590766" y="2156493"/>
            <a:ext cx="3210242" cy="514229"/>
          </a:xfrm>
          <a:prstGeom prst="rect">
            <a:avLst/>
          </a:prstGeom>
          <a:noFill/>
        </p:spPr>
        <p:txBody>
          <a:bodyPr wrap="square" rtlCol="0">
            <a:spAutoFit/>
          </a:bodyPr>
          <a:lstStyle/>
          <a:p>
            <a:r>
              <a:rPr lang="fa-IR" sz="2400" b="1" dirty="0" smtClean="0">
                <a:solidFill>
                  <a:srgbClr val="7030A0"/>
                </a:solidFill>
                <a:latin typeface="Arabic Typesetting" pitchFamily="66" charset="-78"/>
                <a:cs typeface="Arabic Typesetting" pitchFamily="66" charset="-78"/>
              </a:rPr>
              <a:t>سریع با من تماس بگیر</a:t>
            </a:r>
            <a:r>
              <a:rPr lang="fa-IR" dirty="0" smtClean="0"/>
              <a:t> </a:t>
            </a:r>
            <a:endParaRPr lang="en-US" dirty="0"/>
          </a:p>
        </p:txBody>
      </p:sp>
      <p:sp>
        <p:nvSpPr>
          <p:cNvPr id="7" name="TextBox 6"/>
          <p:cNvSpPr txBox="1"/>
          <p:nvPr/>
        </p:nvSpPr>
        <p:spPr>
          <a:xfrm>
            <a:off x="573378" y="2770458"/>
            <a:ext cx="9689245" cy="443764"/>
          </a:xfrm>
          <a:prstGeom prst="rect">
            <a:avLst/>
          </a:prstGeom>
          <a:noFill/>
        </p:spPr>
        <p:txBody>
          <a:bodyPr wrap="square" rtlCol="0">
            <a:spAutoFit/>
          </a:bodyPr>
          <a:lstStyle/>
          <a:p>
            <a:r>
              <a:rPr lang="fa-IR" sz="2000" b="1" dirty="0" smtClean="0">
                <a:latin typeface="Urdu Typesetting" pitchFamily="66" charset="-78"/>
                <a:cs typeface="Urdu Typesetting" pitchFamily="66" charset="-78"/>
              </a:rPr>
              <a:t>سریع یک ویژگی برای تماس گرفتن است که با حذف ان ماهیت جمله تغیر نمی کند.</a:t>
            </a:r>
            <a:endParaRPr lang="en-US" sz="2000" b="1" dirty="0">
              <a:latin typeface="Urdu Typesetting" pitchFamily="66" charset="-78"/>
              <a:cs typeface="Urdu Typesetting" pitchFamily="66" charset="-78"/>
            </a:endParaRPr>
          </a:p>
        </p:txBody>
      </p:sp>
      <p:sp>
        <p:nvSpPr>
          <p:cNvPr id="8" name="TextBox 7"/>
          <p:cNvSpPr txBox="1"/>
          <p:nvPr/>
        </p:nvSpPr>
        <p:spPr>
          <a:xfrm>
            <a:off x="4757102" y="3634308"/>
            <a:ext cx="3379137" cy="514229"/>
          </a:xfrm>
          <a:prstGeom prst="rect">
            <a:avLst/>
          </a:prstGeom>
          <a:noFill/>
        </p:spPr>
        <p:txBody>
          <a:bodyPr wrap="square" rtlCol="0">
            <a:spAutoFit/>
          </a:bodyPr>
          <a:lstStyle/>
          <a:p>
            <a:r>
              <a:rPr lang="fa-IR" sz="2400" b="1" dirty="0" smtClean="0">
                <a:solidFill>
                  <a:srgbClr val="7030A0"/>
                </a:solidFill>
                <a:latin typeface="Arabic Typesetting" pitchFamily="66" charset="-78"/>
                <a:cs typeface="Arabic Typesetting" pitchFamily="66" charset="-78"/>
              </a:rPr>
              <a:t>من خسته به خانه رسیدم</a:t>
            </a:r>
            <a:endParaRPr lang="en-US" sz="2400" b="1" dirty="0">
              <a:solidFill>
                <a:srgbClr val="7030A0"/>
              </a:solidFill>
              <a:latin typeface="Arabic Typesetting" pitchFamily="66" charset="-78"/>
              <a:cs typeface="Arabic Typesetting" pitchFamily="66" charset="-78"/>
            </a:endParaRPr>
          </a:p>
        </p:txBody>
      </p:sp>
      <p:sp>
        <p:nvSpPr>
          <p:cNvPr id="9" name="TextBox 8"/>
          <p:cNvSpPr txBox="1"/>
          <p:nvPr/>
        </p:nvSpPr>
        <p:spPr>
          <a:xfrm>
            <a:off x="590600" y="4308093"/>
            <a:ext cx="8250978" cy="748564"/>
          </a:xfrm>
          <a:prstGeom prst="rect">
            <a:avLst/>
          </a:prstGeom>
          <a:noFill/>
        </p:spPr>
        <p:txBody>
          <a:bodyPr wrap="square" rtlCol="0">
            <a:spAutoFit/>
          </a:bodyPr>
          <a:lstStyle/>
          <a:p>
            <a:r>
              <a:rPr lang="fa-IR" sz="2000" b="1" dirty="0" smtClean="0">
                <a:latin typeface="Urdu Typesetting" pitchFamily="66" charset="-78"/>
                <a:cs typeface="Urdu Typesetting" pitchFamily="66" charset="-78"/>
              </a:rPr>
              <a:t>خسته یک ویژگی برای رسیدن است که توضیحی در مورد ان می دهد ولی با حذف ان تغیری ایجاد نمی شود.</a:t>
            </a:r>
            <a:endParaRPr lang="en-US" sz="2000" b="1" dirty="0">
              <a:latin typeface="Urdu Typesetting" pitchFamily="66" charset="-78"/>
              <a:cs typeface="Urdu Typesetting" pitchFamily="66" charset="-7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0" name="Google Shape;1970;p43"/>
          <p:cNvSpPr/>
          <p:nvPr/>
        </p:nvSpPr>
        <p:spPr>
          <a:xfrm>
            <a:off x="7878388" y="4481315"/>
            <a:ext cx="1131300" cy="140100"/>
          </a:xfrm>
          <a:prstGeom prst="ellipse">
            <a:avLst/>
          </a:pr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971" name="Google Shape;1971;p43"/>
          <p:cNvGrpSpPr/>
          <p:nvPr/>
        </p:nvGrpSpPr>
        <p:grpSpPr>
          <a:xfrm>
            <a:off x="7911134" y="2430554"/>
            <a:ext cx="947647" cy="2527134"/>
            <a:chOff x="3995713" y="1530363"/>
            <a:chExt cx="1152575" cy="3073625"/>
          </a:xfrm>
        </p:grpSpPr>
        <p:sp>
          <p:nvSpPr>
            <p:cNvPr id="1972" name="Google Shape;1972;p43"/>
            <p:cNvSpPr/>
            <p:nvPr/>
          </p:nvSpPr>
          <p:spPr>
            <a:xfrm>
              <a:off x="4486388" y="2040313"/>
              <a:ext cx="660750" cy="1982425"/>
            </a:xfrm>
            <a:custGeom>
              <a:avLst/>
              <a:rect l="l" t="t" r="r" b="b"/>
              <a:pathLst>
                <a:path w="26430" h="79297">
                  <a:moveTo>
                    <a:pt x="21545" y="1"/>
                  </a:moveTo>
                  <a:cubicBezTo>
                    <a:pt x="19395" y="1"/>
                    <a:pt x="15099" y="6885"/>
                    <a:pt x="13018" y="12872"/>
                  </a:cubicBezTo>
                  <a:cubicBezTo>
                    <a:pt x="10541" y="19973"/>
                    <a:pt x="10125" y="25364"/>
                    <a:pt x="10125" y="25364"/>
                  </a:cubicBezTo>
                  <a:cubicBezTo>
                    <a:pt x="10125" y="25364"/>
                    <a:pt x="10475" y="17287"/>
                    <a:pt x="9535" y="17287"/>
                  </a:cubicBezTo>
                  <a:cubicBezTo>
                    <a:pt x="9451" y="17287"/>
                    <a:pt x="9355" y="17353"/>
                    <a:pt x="9248" y="17496"/>
                  </a:cubicBezTo>
                  <a:cubicBezTo>
                    <a:pt x="7955" y="19227"/>
                    <a:pt x="6027" y="34831"/>
                    <a:pt x="6027" y="34831"/>
                  </a:cubicBezTo>
                  <a:cubicBezTo>
                    <a:pt x="6027" y="34831"/>
                    <a:pt x="5185" y="27507"/>
                    <a:pt x="3842" y="27507"/>
                  </a:cubicBezTo>
                  <a:cubicBezTo>
                    <a:pt x="3747" y="27507"/>
                    <a:pt x="3650" y="27543"/>
                    <a:pt x="3550" y="27621"/>
                  </a:cubicBezTo>
                  <a:cubicBezTo>
                    <a:pt x="2038" y="28804"/>
                    <a:pt x="3550" y="49908"/>
                    <a:pt x="3550" y="49908"/>
                  </a:cubicBezTo>
                  <a:cubicBezTo>
                    <a:pt x="3550" y="49908"/>
                    <a:pt x="2499" y="45456"/>
                    <a:pt x="1520" y="45456"/>
                  </a:cubicBezTo>
                  <a:cubicBezTo>
                    <a:pt x="1368" y="45456"/>
                    <a:pt x="1218" y="45563"/>
                    <a:pt x="1074" y="45810"/>
                  </a:cubicBezTo>
                  <a:cubicBezTo>
                    <a:pt x="0" y="47629"/>
                    <a:pt x="745" y="57644"/>
                    <a:pt x="1819" y="63474"/>
                  </a:cubicBezTo>
                  <a:cubicBezTo>
                    <a:pt x="2915" y="69281"/>
                    <a:pt x="1074" y="77894"/>
                    <a:pt x="1074" y="77894"/>
                  </a:cubicBezTo>
                  <a:lnTo>
                    <a:pt x="10125" y="79296"/>
                  </a:lnTo>
                  <a:cubicBezTo>
                    <a:pt x="15187" y="74015"/>
                    <a:pt x="17861" y="63474"/>
                    <a:pt x="19483" y="61414"/>
                  </a:cubicBezTo>
                  <a:cubicBezTo>
                    <a:pt x="20023" y="60734"/>
                    <a:pt x="19916" y="60508"/>
                    <a:pt x="19533" y="60508"/>
                  </a:cubicBezTo>
                  <a:cubicBezTo>
                    <a:pt x="18767" y="60508"/>
                    <a:pt x="16897" y="61414"/>
                    <a:pt x="16897" y="61414"/>
                  </a:cubicBezTo>
                  <a:cubicBezTo>
                    <a:pt x="16897" y="61414"/>
                    <a:pt x="25948" y="43005"/>
                    <a:pt x="25400" y="40858"/>
                  </a:cubicBezTo>
                  <a:cubicBezTo>
                    <a:pt x="25331" y="40575"/>
                    <a:pt x="25187" y="40453"/>
                    <a:pt x="24990" y="40453"/>
                  </a:cubicBezTo>
                  <a:cubicBezTo>
                    <a:pt x="23685" y="40453"/>
                    <a:pt x="20030" y="45810"/>
                    <a:pt x="20030" y="45810"/>
                  </a:cubicBezTo>
                  <a:cubicBezTo>
                    <a:pt x="20030" y="45810"/>
                    <a:pt x="26430" y="31916"/>
                    <a:pt x="25422" y="29769"/>
                  </a:cubicBezTo>
                  <a:cubicBezTo>
                    <a:pt x="25300" y="29503"/>
                    <a:pt x="25147" y="29387"/>
                    <a:pt x="24973" y="29387"/>
                  </a:cubicBezTo>
                  <a:cubicBezTo>
                    <a:pt x="23735" y="29387"/>
                    <a:pt x="21411" y="35247"/>
                    <a:pt x="21411" y="35247"/>
                  </a:cubicBezTo>
                  <a:cubicBezTo>
                    <a:pt x="21411" y="35247"/>
                    <a:pt x="24435" y="15546"/>
                    <a:pt x="22704" y="15546"/>
                  </a:cubicBezTo>
                  <a:cubicBezTo>
                    <a:pt x="20995" y="15546"/>
                    <a:pt x="17817" y="24071"/>
                    <a:pt x="17817" y="24071"/>
                  </a:cubicBezTo>
                  <a:cubicBezTo>
                    <a:pt x="17817" y="24071"/>
                    <a:pt x="23888" y="4259"/>
                    <a:pt x="22507" y="797"/>
                  </a:cubicBezTo>
                  <a:cubicBezTo>
                    <a:pt x="22283" y="248"/>
                    <a:pt x="21953" y="1"/>
                    <a:pt x="21545" y="1"/>
                  </a:cubicBezTo>
                  <a:close/>
                </a:path>
              </a:pathLst>
            </a:custGeom>
            <a:solidFill>
              <a:srgbClr val="AB95BB"/>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73" name="Google Shape;1973;p43"/>
            <p:cNvSpPr/>
            <p:nvPr/>
          </p:nvSpPr>
          <p:spPr>
            <a:xfrm>
              <a:off x="4721413" y="3185563"/>
              <a:ext cx="265750" cy="390100"/>
            </a:xfrm>
            <a:custGeom>
              <a:avLst/>
              <a:rect l="l" t="t" r="r" b="b"/>
              <a:pathLst>
                <a:path w="10630" h="15604" fill="none">
                  <a:moveTo>
                    <a:pt x="1" y="15604"/>
                  </a:moveTo>
                  <a:cubicBezTo>
                    <a:pt x="1" y="15604"/>
                    <a:pt x="6422" y="9051"/>
                    <a:pt x="10629" y="0"/>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74" name="Google Shape;1974;p43"/>
            <p:cNvSpPr/>
            <p:nvPr/>
          </p:nvSpPr>
          <p:spPr>
            <a:xfrm>
              <a:off x="4690188" y="3287463"/>
              <a:ext cx="296975" cy="495850"/>
            </a:xfrm>
            <a:custGeom>
              <a:avLst/>
              <a:rect l="l" t="t" r="r" b="b"/>
              <a:pathLst>
                <a:path w="11879" h="19834" fill="none">
                  <a:moveTo>
                    <a:pt x="1" y="19834"/>
                  </a:moveTo>
                  <a:cubicBezTo>
                    <a:pt x="4866" y="13566"/>
                    <a:pt x="10147" y="3879"/>
                    <a:pt x="11878" y="1"/>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75" name="Google Shape;1975;p43"/>
            <p:cNvSpPr/>
            <p:nvPr/>
          </p:nvSpPr>
          <p:spPr>
            <a:xfrm>
              <a:off x="4838663" y="2921488"/>
              <a:ext cx="183025" cy="344625"/>
            </a:xfrm>
            <a:custGeom>
              <a:avLst/>
              <a:rect l="l" t="t" r="r" b="b"/>
              <a:pathLst>
                <a:path w="7321" h="13785" fill="none">
                  <a:moveTo>
                    <a:pt x="1" y="13785"/>
                  </a:moveTo>
                  <a:cubicBezTo>
                    <a:pt x="6027" y="6027"/>
                    <a:pt x="7320" y="0"/>
                    <a:pt x="7320" y="0"/>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76" name="Google Shape;1976;p43"/>
            <p:cNvSpPr/>
            <p:nvPr/>
          </p:nvSpPr>
          <p:spPr>
            <a:xfrm>
              <a:off x="4930163" y="2428938"/>
              <a:ext cx="123850" cy="462975"/>
            </a:xfrm>
            <a:custGeom>
              <a:avLst/>
              <a:rect l="l" t="t" r="r" b="b"/>
              <a:pathLst>
                <a:path w="4954" h="18519" fill="none">
                  <a:moveTo>
                    <a:pt x="0" y="18519"/>
                  </a:moveTo>
                  <a:cubicBezTo>
                    <a:pt x="3660" y="11747"/>
                    <a:pt x="4953" y="1"/>
                    <a:pt x="4953" y="1"/>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77" name="Google Shape;1977;p43"/>
            <p:cNvSpPr/>
            <p:nvPr/>
          </p:nvSpPr>
          <p:spPr>
            <a:xfrm>
              <a:off x="4797563" y="2719863"/>
              <a:ext cx="111250" cy="311775"/>
            </a:xfrm>
            <a:custGeom>
              <a:avLst/>
              <a:rect l="l" t="t" r="r" b="b"/>
              <a:pathLst>
                <a:path w="4450" h="12471" fill="none">
                  <a:moveTo>
                    <a:pt x="1" y="12470"/>
                  </a:moveTo>
                  <a:cubicBezTo>
                    <a:pt x="3595" y="6575"/>
                    <a:pt x="4450" y="1"/>
                    <a:pt x="4450" y="1"/>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78" name="Google Shape;1978;p43"/>
            <p:cNvSpPr/>
            <p:nvPr/>
          </p:nvSpPr>
          <p:spPr>
            <a:xfrm>
              <a:off x="4652938" y="2981213"/>
              <a:ext cx="88225" cy="454750"/>
            </a:xfrm>
            <a:custGeom>
              <a:avLst/>
              <a:rect l="l" t="t" r="r" b="b"/>
              <a:pathLst>
                <a:path w="3529" h="18190" fill="none">
                  <a:moveTo>
                    <a:pt x="0" y="0"/>
                  </a:moveTo>
                  <a:cubicBezTo>
                    <a:pt x="110" y="9029"/>
                    <a:pt x="3529" y="18189"/>
                    <a:pt x="3529" y="18189"/>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79" name="Google Shape;1979;p43"/>
            <p:cNvSpPr/>
            <p:nvPr/>
          </p:nvSpPr>
          <p:spPr>
            <a:xfrm>
              <a:off x="4731288" y="2746713"/>
              <a:ext cx="49325" cy="404350"/>
            </a:xfrm>
            <a:custGeom>
              <a:avLst/>
              <a:rect l="l" t="t" r="r" b="b"/>
              <a:pathLst>
                <a:path w="1973" h="16174" fill="none">
                  <a:moveTo>
                    <a:pt x="395" y="0"/>
                  </a:moveTo>
                  <a:cubicBezTo>
                    <a:pt x="0" y="4624"/>
                    <a:pt x="1973" y="16174"/>
                    <a:pt x="1973" y="16174"/>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80" name="Google Shape;1980;p43"/>
            <p:cNvSpPr/>
            <p:nvPr/>
          </p:nvSpPr>
          <p:spPr>
            <a:xfrm>
              <a:off x="4820038" y="2364838"/>
              <a:ext cx="34550" cy="355050"/>
            </a:xfrm>
            <a:custGeom>
              <a:avLst/>
              <a:rect l="l" t="t" r="r" b="b"/>
              <a:pathLst>
                <a:path w="1382" h="14202" fill="none">
                  <a:moveTo>
                    <a:pt x="1381" y="1"/>
                  </a:moveTo>
                  <a:cubicBezTo>
                    <a:pt x="0" y="6553"/>
                    <a:pt x="1030" y="14202"/>
                    <a:pt x="1030" y="14202"/>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81" name="Google Shape;1981;p43"/>
            <p:cNvSpPr/>
            <p:nvPr/>
          </p:nvSpPr>
          <p:spPr>
            <a:xfrm>
              <a:off x="4545538" y="3320338"/>
              <a:ext cx="128775" cy="556125"/>
            </a:xfrm>
            <a:custGeom>
              <a:avLst/>
              <a:rect l="l" t="t" r="r" b="b"/>
              <a:pathLst>
                <a:path w="5151" h="22245" fill="none">
                  <a:moveTo>
                    <a:pt x="1" y="0"/>
                  </a:moveTo>
                  <a:cubicBezTo>
                    <a:pt x="330" y="9358"/>
                    <a:pt x="5151" y="18782"/>
                    <a:pt x="5151" y="22244"/>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82" name="Google Shape;1982;p43"/>
            <p:cNvSpPr/>
            <p:nvPr/>
          </p:nvSpPr>
          <p:spPr>
            <a:xfrm>
              <a:off x="4545988" y="2219113"/>
              <a:ext cx="412675" cy="1953625"/>
            </a:xfrm>
            <a:custGeom>
              <a:avLst/>
              <a:rect l="l" t="t" r="r" b="b"/>
              <a:pathLst>
                <a:path w="16507" h="78145">
                  <a:moveTo>
                    <a:pt x="16507" y="0"/>
                  </a:moveTo>
                  <a:cubicBezTo>
                    <a:pt x="10524" y="17445"/>
                    <a:pt x="8157" y="56694"/>
                    <a:pt x="4432" y="68156"/>
                  </a:cubicBezTo>
                  <a:lnTo>
                    <a:pt x="1166" y="76725"/>
                  </a:lnTo>
                  <a:cubicBezTo>
                    <a:pt x="1166" y="76725"/>
                    <a:pt x="1" y="78144"/>
                    <a:pt x="433" y="78144"/>
                  </a:cubicBezTo>
                  <a:cubicBezTo>
                    <a:pt x="597" y="78144"/>
                    <a:pt x="989" y="77941"/>
                    <a:pt x="1758" y="77382"/>
                  </a:cubicBezTo>
                  <a:cubicBezTo>
                    <a:pt x="4563" y="75322"/>
                    <a:pt x="7018" y="63028"/>
                    <a:pt x="9385" y="43239"/>
                  </a:cubicBezTo>
                  <a:cubicBezTo>
                    <a:pt x="12496" y="17118"/>
                    <a:pt x="16506" y="3"/>
                    <a:pt x="16507"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83" name="Google Shape;1983;p43"/>
            <p:cNvSpPr/>
            <p:nvPr/>
          </p:nvSpPr>
          <p:spPr>
            <a:xfrm>
              <a:off x="4498438" y="2231163"/>
              <a:ext cx="473600" cy="1791575"/>
            </a:xfrm>
            <a:custGeom>
              <a:avLst/>
              <a:rect l="l" t="t" r="r" b="b"/>
              <a:pathLst>
                <a:path w="18944" h="71663">
                  <a:moveTo>
                    <a:pt x="14793" y="0"/>
                  </a:moveTo>
                  <a:cubicBezTo>
                    <a:pt x="13938" y="1710"/>
                    <a:pt x="13149" y="3507"/>
                    <a:pt x="12536" y="5238"/>
                  </a:cubicBezTo>
                  <a:cubicBezTo>
                    <a:pt x="10059" y="12339"/>
                    <a:pt x="9643" y="17708"/>
                    <a:pt x="9643" y="17708"/>
                  </a:cubicBezTo>
                  <a:cubicBezTo>
                    <a:pt x="9643" y="17708"/>
                    <a:pt x="9818" y="13675"/>
                    <a:pt x="9599" y="11309"/>
                  </a:cubicBezTo>
                  <a:cubicBezTo>
                    <a:pt x="8109" y="16656"/>
                    <a:pt x="7824" y="20337"/>
                    <a:pt x="7824" y="20337"/>
                  </a:cubicBezTo>
                  <a:cubicBezTo>
                    <a:pt x="7824" y="20337"/>
                    <a:pt x="8043" y="15582"/>
                    <a:pt x="7736" y="13303"/>
                  </a:cubicBezTo>
                  <a:cubicBezTo>
                    <a:pt x="6641" y="18409"/>
                    <a:pt x="5545" y="27197"/>
                    <a:pt x="5545" y="27197"/>
                  </a:cubicBezTo>
                  <a:cubicBezTo>
                    <a:pt x="5545" y="27197"/>
                    <a:pt x="5260" y="24699"/>
                    <a:pt x="4756" y="22617"/>
                  </a:cubicBezTo>
                  <a:cubicBezTo>
                    <a:pt x="4164" y="26518"/>
                    <a:pt x="3726" y="30024"/>
                    <a:pt x="3726" y="30024"/>
                  </a:cubicBezTo>
                  <a:cubicBezTo>
                    <a:pt x="3726" y="30024"/>
                    <a:pt x="3244" y="25772"/>
                    <a:pt x="2433" y="23669"/>
                  </a:cubicBezTo>
                  <a:lnTo>
                    <a:pt x="2433" y="23669"/>
                  </a:lnTo>
                  <a:cubicBezTo>
                    <a:pt x="2192" y="30046"/>
                    <a:pt x="3068" y="42274"/>
                    <a:pt x="3068" y="42274"/>
                  </a:cubicBezTo>
                  <a:cubicBezTo>
                    <a:pt x="3068" y="42274"/>
                    <a:pt x="2014" y="37825"/>
                    <a:pt x="1034" y="37825"/>
                  </a:cubicBezTo>
                  <a:cubicBezTo>
                    <a:pt x="967" y="37825"/>
                    <a:pt x="900" y="37846"/>
                    <a:pt x="833" y="37891"/>
                  </a:cubicBezTo>
                  <a:cubicBezTo>
                    <a:pt x="1030" y="42055"/>
                    <a:pt x="1249" y="45408"/>
                    <a:pt x="1249" y="45408"/>
                  </a:cubicBezTo>
                  <a:cubicBezTo>
                    <a:pt x="1249" y="45408"/>
                    <a:pt x="723" y="43129"/>
                    <a:pt x="66" y="41814"/>
                  </a:cubicBezTo>
                  <a:lnTo>
                    <a:pt x="66" y="41814"/>
                  </a:lnTo>
                  <a:cubicBezTo>
                    <a:pt x="0" y="45759"/>
                    <a:pt x="592" y="51807"/>
                    <a:pt x="1337" y="55840"/>
                  </a:cubicBezTo>
                  <a:cubicBezTo>
                    <a:pt x="2411" y="61647"/>
                    <a:pt x="592" y="70260"/>
                    <a:pt x="592" y="70260"/>
                  </a:cubicBezTo>
                  <a:lnTo>
                    <a:pt x="9643" y="71662"/>
                  </a:lnTo>
                  <a:cubicBezTo>
                    <a:pt x="10892" y="70348"/>
                    <a:pt x="12010" y="68704"/>
                    <a:pt x="12996" y="66929"/>
                  </a:cubicBezTo>
                  <a:cubicBezTo>
                    <a:pt x="13434" y="65943"/>
                    <a:pt x="13851" y="64956"/>
                    <a:pt x="14223" y="64014"/>
                  </a:cubicBezTo>
                  <a:cubicBezTo>
                    <a:pt x="13610" y="60836"/>
                    <a:pt x="13390" y="55423"/>
                    <a:pt x="15691" y="47403"/>
                  </a:cubicBezTo>
                  <a:cubicBezTo>
                    <a:pt x="18943" y="36048"/>
                    <a:pt x="16359" y="34875"/>
                    <a:pt x="15152" y="34875"/>
                  </a:cubicBezTo>
                  <a:cubicBezTo>
                    <a:pt x="14838" y="34875"/>
                    <a:pt x="14618" y="34955"/>
                    <a:pt x="14618" y="34955"/>
                  </a:cubicBezTo>
                  <a:cubicBezTo>
                    <a:pt x="17430" y="27313"/>
                    <a:pt x="18916" y="18875"/>
                    <a:pt x="16220" y="18875"/>
                  </a:cubicBezTo>
                  <a:cubicBezTo>
                    <a:pt x="16017" y="18875"/>
                    <a:pt x="15790" y="18923"/>
                    <a:pt x="15538" y="19023"/>
                  </a:cubicBezTo>
                  <a:cubicBezTo>
                    <a:pt x="15538" y="19023"/>
                    <a:pt x="16195" y="5654"/>
                    <a:pt x="14793" y="0"/>
                  </a:cubicBez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84" name="Google Shape;1984;p43"/>
            <p:cNvSpPr/>
            <p:nvPr/>
          </p:nvSpPr>
          <p:spPr>
            <a:xfrm>
              <a:off x="4029988" y="1530363"/>
              <a:ext cx="846500" cy="2507250"/>
            </a:xfrm>
            <a:custGeom>
              <a:avLst/>
              <a:rect l="l" t="t" r="r" b="b"/>
              <a:pathLst>
                <a:path w="33860" h="100290">
                  <a:moveTo>
                    <a:pt x="8971" y="1"/>
                  </a:moveTo>
                  <a:cubicBezTo>
                    <a:pt x="8316" y="1"/>
                    <a:pt x="7839" y="334"/>
                    <a:pt x="7605" y="1077"/>
                  </a:cubicBezTo>
                  <a:cubicBezTo>
                    <a:pt x="6663" y="4035"/>
                    <a:pt x="10498" y="21085"/>
                    <a:pt x="10498" y="21085"/>
                  </a:cubicBezTo>
                  <a:cubicBezTo>
                    <a:pt x="10498" y="21085"/>
                    <a:pt x="8528" y="17145"/>
                    <a:pt x="7215" y="17145"/>
                  </a:cubicBezTo>
                  <a:cubicBezTo>
                    <a:pt x="7122" y="17145"/>
                    <a:pt x="7033" y="17165"/>
                    <a:pt x="6948" y="17206"/>
                  </a:cubicBezTo>
                  <a:cubicBezTo>
                    <a:pt x="5655" y="17864"/>
                    <a:pt x="7101" y="20778"/>
                    <a:pt x="8241" y="27550"/>
                  </a:cubicBezTo>
                  <a:cubicBezTo>
                    <a:pt x="9381" y="34344"/>
                    <a:pt x="6948" y="45214"/>
                    <a:pt x="6948" y="45214"/>
                  </a:cubicBezTo>
                  <a:cubicBezTo>
                    <a:pt x="6948" y="45214"/>
                    <a:pt x="6305" y="43685"/>
                    <a:pt x="5539" y="43685"/>
                  </a:cubicBezTo>
                  <a:cubicBezTo>
                    <a:pt x="5156" y="43685"/>
                    <a:pt x="4742" y="44067"/>
                    <a:pt x="4362" y="45214"/>
                  </a:cubicBezTo>
                  <a:cubicBezTo>
                    <a:pt x="3222" y="48654"/>
                    <a:pt x="3551" y="61146"/>
                    <a:pt x="3551" y="61146"/>
                  </a:cubicBezTo>
                  <a:cubicBezTo>
                    <a:pt x="3551" y="61146"/>
                    <a:pt x="2675" y="58034"/>
                    <a:pt x="2039" y="58012"/>
                  </a:cubicBezTo>
                  <a:cubicBezTo>
                    <a:pt x="2039" y="58012"/>
                    <a:pt x="1" y="60664"/>
                    <a:pt x="483" y="68729"/>
                  </a:cubicBezTo>
                  <a:cubicBezTo>
                    <a:pt x="921" y="76158"/>
                    <a:pt x="3705" y="79686"/>
                    <a:pt x="8022" y="85647"/>
                  </a:cubicBezTo>
                  <a:cubicBezTo>
                    <a:pt x="6028" y="84808"/>
                    <a:pt x="4107" y="84142"/>
                    <a:pt x="2993" y="84142"/>
                  </a:cubicBezTo>
                  <a:cubicBezTo>
                    <a:pt x="2478" y="84142"/>
                    <a:pt x="2136" y="84284"/>
                    <a:pt x="2039" y="84617"/>
                  </a:cubicBezTo>
                  <a:cubicBezTo>
                    <a:pt x="1316" y="86984"/>
                    <a:pt x="12558" y="98073"/>
                    <a:pt x="16700" y="98073"/>
                  </a:cubicBezTo>
                  <a:cubicBezTo>
                    <a:pt x="17489" y="98073"/>
                    <a:pt x="17927" y="97744"/>
                    <a:pt x="18103" y="97218"/>
                  </a:cubicBezTo>
                  <a:cubicBezTo>
                    <a:pt x="18519" y="97591"/>
                    <a:pt x="18936" y="97941"/>
                    <a:pt x="19330" y="98292"/>
                  </a:cubicBezTo>
                  <a:lnTo>
                    <a:pt x="21675" y="100001"/>
                  </a:lnTo>
                  <a:cubicBezTo>
                    <a:pt x="21675" y="100001"/>
                    <a:pt x="21741" y="99957"/>
                    <a:pt x="21828" y="99870"/>
                  </a:cubicBezTo>
                  <a:cubicBezTo>
                    <a:pt x="21955" y="100133"/>
                    <a:pt x="22136" y="100290"/>
                    <a:pt x="22398" y="100290"/>
                  </a:cubicBezTo>
                  <a:cubicBezTo>
                    <a:pt x="22681" y="100290"/>
                    <a:pt x="23058" y="100106"/>
                    <a:pt x="23560" y="99673"/>
                  </a:cubicBezTo>
                  <a:cubicBezTo>
                    <a:pt x="27241" y="96517"/>
                    <a:pt x="30682" y="86984"/>
                    <a:pt x="30682" y="85450"/>
                  </a:cubicBezTo>
                  <a:cubicBezTo>
                    <a:pt x="30682" y="85283"/>
                    <a:pt x="30632" y="85209"/>
                    <a:pt x="30541" y="85209"/>
                  </a:cubicBezTo>
                  <a:cubicBezTo>
                    <a:pt x="30157" y="85209"/>
                    <a:pt x="29051" y="86560"/>
                    <a:pt x="28074" y="87838"/>
                  </a:cubicBezTo>
                  <a:cubicBezTo>
                    <a:pt x="28184" y="87247"/>
                    <a:pt x="28293" y="86655"/>
                    <a:pt x="28381" y="86019"/>
                  </a:cubicBezTo>
                  <a:cubicBezTo>
                    <a:pt x="29915" y="75676"/>
                    <a:pt x="33202" y="67173"/>
                    <a:pt x="32260" y="66208"/>
                  </a:cubicBezTo>
                  <a:cubicBezTo>
                    <a:pt x="32176" y="66124"/>
                    <a:pt x="32072" y="66086"/>
                    <a:pt x="31952" y="66086"/>
                  </a:cubicBezTo>
                  <a:cubicBezTo>
                    <a:pt x="30690" y="66086"/>
                    <a:pt x="27658" y="70306"/>
                    <a:pt x="27658" y="70306"/>
                  </a:cubicBezTo>
                  <a:cubicBezTo>
                    <a:pt x="27658" y="70306"/>
                    <a:pt x="33860" y="50605"/>
                    <a:pt x="33443" y="50188"/>
                  </a:cubicBezTo>
                  <a:cubicBezTo>
                    <a:pt x="33423" y="50170"/>
                    <a:pt x="33397" y="50161"/>
                    <a:pt x="33365" y="50161"/>
                  </a:cubicBezTo>
                  <a:cubicBezTo>
                    <a:pt x="32732" y="50161"/>
                    <a:pt x="30025" y="53804"/>
                    <a:pt x="30025" y="53804"/>
                  </a:cubicBezTo>
                  <a:cubicBezTo>
                    <a:pt x="30025" y="53804"/>
                    <a:pt x="32786" y="26104"/>
                    <a:pt x="31296" y="25293"/>
                  </a:cubicBezTo>
                  <a:cubicBezTo>
                    <a:pt x="31177" y="25228"/>
                    <a:pt x="31064" y="25199"/>
                    <a:pt x="30957" y="25199"/>
                  </a:cubicBezTo>
                  <a:cubicBezTo>
                    <a:pt x="29715" y="25199"/>
                    <a:pt x="29214" y="29172"/>
                    <a:pt x="29214" y="29172"/>
                  </a:cubicBezTo>
                  <a:cubicBezTo>
                    <a:pt x="29214" y="19639"/>
                    <a:pt x="25444" y="9383"/>
                    <a:pt x="23209" y="9142"/>
                  </a:cubicBezTo>
                  <a:cubicBezTo>
                    <a:pt x="23191" y="9140"/>
                    <a:pt x="23173" y="9139"/>
                    <a:pt x="23156" y="9139"/>
                  </a:cubicBezTo>
                  <a:cubicBezTo>
                    <a:pt x="21776" y="9139"/>
                    <a:pt x="24064" y="15190"/>
                    <a:pt x="24064" y="15190"/>
                  </a:cubicBezTo>
                  <a:cubicBezTo>
                    <a:pt x="19695" y="8019"/>
                    <a:pt x="12182" y="1"/>
                    <a:pt x="8971"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85" name="Google Shape;1985;p43"/>
            <p:cNvSpPr/>
            <p:nvPr/>
          </p:nvSpPr>
          <p:spPr>
            <a:xfrm>
              <a:off x="4343938" y="3733988"/>
              <a:ext cx="207125" cy="248200"/>
            </a:xfrm>
            <a:custGeom>
              <a:avLst/>
              <a:rect l="l" t="t" r="r" b="b"/>
              <a:pathLst>
                <a:path w="8285" h="9928" fill="none">
                  <a:moveTo>
                    <a:pt x="0" y="0"/>
                  </a:moveTo>
                  <a:cubicBezTo>
                    <a:pt x="3792" y="4953"/>
                    <a:pt x="8284" y="9928"/>
                    <a:pt x="8284" y="9928"/>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86" name="Google Shape;1986;p43"/>
            <p:cNvSpPr/>
            <p:nvPr/>
          </p:nvSpPr>
          <p:spPr>
            <a:xfrm>
              <a:off x="4118763" y="3058988"/>
              <a:ext cx="111775" cy="503525"/>
            </a:xfrm>
            <a:custGeom>
              <a:avLst/>
              <a:rect l="l" t="t" r="r" b="b"/>
              <a:pathLst>
                <a:path w="4471" h="20141" fill="none">
                  <a:moveTo>
                    <a:pt x="0" y="1"/>
                  </a:moveTo>
                  <a:cubicBezTo>
                    <a:pt x="175" y="6882"/>
                    <a:pt x="1885" y="14640"/>
                    <a:pt x="4471" y="20141"/>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87" name="Google Shape;1987;p43"/>
            <p:cNvSpPr/>
            <p:nvPr/>
          </p:nvSpPr>
          <p:spPr>
            <a:xfrm>
              <a:off x="4182313" y="2660688"/>
              <a:ext cx="112875" cy="659675"/>
            </a:xfrm>
            <a:custGeom>
              <a:avLst/>
              <a:rect l="l" t="t" r="r" b="b"/>
              <a:pathLst>
                <a:path w="4515" h="26387" fill="none">
                  <a:moveTo>
                    <a:pt x="855" y="1"/>
                  </a:moveTo>
                  <a:cubicBezTo>
                    <a:pt x="0" y="8175"/>
                    <a:pt x="1929" y="18957"/>
                    <a:pt x="4515" y="26386"/>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88" name="Google Shape;1988;p43"/>
            <p:cNvSpPr/>
            <p:nvPr/>
          </p:nvSpPr>
          <p:spPr>
            <a:xfrm>
              <a:off x="4343938" y="3380613"/>
              <a:ext cx="312300" cy="288200"/>
            </a:xfrm>
            <a:custGeom>
              <a:avLst/>
              <a:rect l="l" t="t" r="r" b="b"/>
              <a:pathLst>
                <a:path w="12492" h="11528" fill="none">
                  <a:moveTo>
                    <a:pt x="0" y="1885"/>
                  </a:moveTo>
                  <a:cubicBezTo>
                    <a:pt x="0" y="1885"/>
                    <a:pt x="1490" y="7911"/>
                    <a:pt x="5589" y="11527"/>
                  </a:cubicBezTo>
                  <a:cubicBezTo>
                    <a:pt x="5589" y="11527"/>
                    <a:pt x="9884" y="3704"/>
                    <a:pt x="12492" y="0"/>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89" name="Google Shape;1989;p43"/>
            <p:cNvSpPr/>
            <p:nvPr/>
          </p:nvSpPr>
          <p:spPr>
            <a:xfrm>
              <a:off x="4313788" y="2620163"/>
              <a:ext cx="133725" cy="565425"/>
            </a:xfrm>
            <a:custGeom>
              <a:avLst/>
              <a:rect l="l" t="t" r="r" b="b"/>
              <a:pathLst>
                <a:path w="5349" h="22617" fill="none">
                  <a:moveTo>
                    <a:pt x="658" y="0"/>
                  </a:moveTo>
                  <a:cubicBezTo>
                    <a:pt x="1" y="6575"/>
                    <a:pt x="5348" y="22616"/>
                    <a:pt x="5348" y="22616"/>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90" name="Google Shape;1990;p43"/>
            <p:cNvSpPr/>
            <p:nvPr/>
          </p:nvSpPr>
          <p:spPr>
            <a:xfrm>
              <a:off x="4313788" y="2108988"/>
              <a:ext cx="14825" cy="371475"/>
            </a:xfrm>
            <a:custGeom>
              <a:avLst/>
              <a:rect l="l" t="t" r="r" b="b"/>
              <a:pathLst>
                <a:path w="593" h="14859" fill="none">
                  <a:moveTo>
                    <a:pt x="1" y="0"/>
                  </a:moveTo>
                  <a:cubicBezTo>
                    <a:pt x="549" y="6027"/>
                    <a:pt x="593" y="14859"/>
                    <a:pt x="593" y="14859"/>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91" name="Google Shape;1991;p43"/>
            <p:cNvSpPr/>
            <p:nvPr/>
          </p:nvSpPr>
          <p:spPr>
            <a:xfrm>
              <a:off x="4388313" y="2186788"/>
              <a:ext cx="95350" cy="621850"/>
            </a:xfrm>
            <a:custGeom>
              <a:avLst/>
              <a:rect l="l" t="t" r="r" b="b"/>
              <a:pathLst>
                <a:path w="3814" h="24874" fill="none">
                  <a:moveTo>
                    <a:pt x="0" y="0"/>
                  </a:moveTo>
                  <a:cubicBezTo>
                    <a:pt x="1337" y="8832"/>
                    <a:pt x="2521" y="21959"/>
                    <a:pt x="3814" y="24874"/>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92" name="Google Shape;1992;p43"/>
            <p:cNvSpPr/>
            <p:nvPr/>
          </p:nvSpPr>
          <p:spPr>
            <a:xfrm>
              <a:off x="4246963" y="1530963"/>
              <a:ext cx="166575" cy="284375"/>
            </a:xfrm>
            <a:custGeom>
              <a:avLst/>
              <a:rect l="l" t="t" r="r" b="b"/>
              <a:pathLst>
                <a:path w="6663" h="11375" fill="none">
                  <a:moveTo>
                    <a:pt x="0" y="1"/>
                  </a:moveTo>
                  <a:cubicBezTo>
                    <a:pt x="3660" y="4165"/>
                    <a:pt x="6662" y="11375"/>
                    <a:pt x="6662" y="11375"/>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93" name="Google Shape;1993;p43"/>
            <p:cNvSpPr/>
            <p:nvPr/>
          </p:nvSpPr>
          <p:spPr>
            <a:xfrm>
              <a:off x="4631563" y="1910663"/>
              <a:ext cx="56450" cy="488725"/>
            </a:xfrm>
            <a:custGeom>
              <a:avLst/>
              <a:rect l="l" t="t" r="r" b="b"/>
              <a:pathLst>
                <a:path w="2258" h="19549" fill="none">
                  <a:moveTo>
                    <a:pt x="1" y="0"/>
                  </a:moveTo>
                  <a:cubicBezTo>
                    <a:pt x="2258" y="6859"/>
                    <a:pt x="1" y="19548"/>
                    <a:pt x="1" y="19548"/>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94" name="Google Shape;1994;p43"/>
            <p:cNvSpPr/>
            <p:nvPr/>
          </p:nvSpPr>
          <p:spPr>
            <a:xfrm>
              <a:off x="4656763" y="2259638"/>
              <a:ext cx="109600" cy="371500"/>
            </a:xfrm>
            <a:custGeom>
              <a:avLst/>
              <a:rect l="l" t="t" r="r" b="b"/>
              <a:pathLst>
                <a:path w="4384" h="14860" fill="none">
                  <a:moveTo>
                    <a:pt x="4143" y="1"/>
                  </a:moveTo>
                  <a:cubicBezTo>
                    <a:pt x="4384" y="5063"/>
                    <a:pt x="1" y="14859"/>
                    <a:pt x="1" y="14859"/>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95" name="Google Shape;1995;p43"/>
            <p:cNvSpPr/>
            <p:nvPr/>
          </p:nvSpPr>
          <p:spPr>
            <a:xfrm>
              <a:off x="4454063" y="2719863"/>
              <a:ext cx="156150" cy="391750"/>
            </a:xfrm>
            <a:custGeom>
              <a:avLst/>
              <a:rect l="l" t="t" r="r" b="b"/>
              <a:pathLst>
                <a:path w="6246" h="15670" fill="none">
                  <a:moveTo>
                    <a:pt x="6246" y="1"/>
                  </a:moveTo>
                  <a:cubicBezTo>
                    <a:pt x="3441" y="5501"/>
                    <a:pt x="0" y="15670"/>
                    <a:pt x="0" y="15670"/>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96" name="Google Shape;1996;p43"/>
            <p:cNvSpPr/>
            <p:nvPr/>
          </p:nvSpPr>
          <p:spPr>
            <a:xfrm>
              <a:off x="4532413" y="2875463"/>
              <a:ext cx="248200" cy="390650"/>
            </a:xfrm>
            <a:custGeom>
              <a:avLst/>
              <a:rect l="l" t="t" r="r" b="b"/>
              <a:pathLst>
                <a:path w="9928" h="15626" fill="none">
                  <a:moveTo>
                    <a:pt x="9928" y="0"/>
                  </a:moveTo>
                  <a:cubicBezTo>
                    <a:pt x="4953" y="6904"/>
                    <a:pt x="0" y="15626"/>
                    <a:pt x="0" y="15626"/>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97" name="Google Shape;1997;p43"/>
            <p:cNvSpPr/>
            <p:nvPr/>
          </p:nvSpPr>
          <p:spPr>
            <a:xfrm>
              <a:off x="4518163" y="3360338"/>
              <a:ext cx="203275" cy="485975"/>
            </a:xfrm>
            <a:custGeom>
              <a:avLst/>
              <a:rect l="l" t="t" r="r" b="b"/>
              <a:pathLst>
                <a:path w="8131" h="19439" fill="none">
                  <a:moveTo>
                    <a:pt x="0" y="19439"/>
                  </a:moveTo>
                  <a:cubicBezTo>
                    <a:pt x="1732" y="11944"/>
                    <a:pt x="8131" y="0"/>
                    <a:pt x="8131" y="0"/>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998" name="Google Shape;1998;p43"/>
            <p:cNvSpPr/>
            <p:nvPr/>
          </p:nvSpPr>
          <p:spPr>
            <a:xfrm>
              <a:off x="4381188" y="1900238"/>
              <a:ext cx="193975" cy="2237000"/>
            </a:xfrm>
            <a:custGeom>
              <a:avLst/>
              <a:rect l="l" t="t" r="r" b="b"/>
              <a:pathLst>
                <a:path w="7759" h="89480">
                  <a:moveTo>
                    <a:pt x="2104" y="1"/>
                  </a:moveTo>
                  <a:cubicBezTo>
                    <a:pt x="2105" y="3"/>
                    <a:pt x="5304" y="14072"/>
                    <a:pt x="2652" y="41223"/>
                  </a:cubicBezTo>
                  <a:cubicBezTo>
                    <a:pt x="0" y="68376"/>
                    <a:pt x="5041" y="80429"/>
                    <a:pt x="5282" y="83497"/>
                  </a:cubicBezTo>
                  <a:cubicBezTo>
                    <a:pt x="5523" y="86565"/>
                    <a:pt x="7758" y="89480"/>
                    <a:pt x="7758" y="89480"/>
                  </a:cubicBezTo>
                  <a:lnTo>
                    <a:pt x="6049" y="80845"/>
                  </a:lnTo>
                  <a:cubicBezTo>
                    <a:pt x="4340" y="74314"/>
                    <a:pt x="2521" y="64014"/>
                    <a:pt x="3244" y="49660"/>
                  </a:cubicBezTo>
                  <a:cubicBezTo>
                    <a:pt x="3923" y="36489"/>
                    <a:pt x="6465" y="12273"/>
                    <a:pt x="210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99" name="Google Shape;1999;p43"/>
            <p:cNvSpPr/>
            <p:nvPr/>
          </p:nvSpPr>
          <p:spPr>
            <a:xfrm>
              <a:off x="3995713" y="3955863"/>
              <a:ext cx="1152275" cy="647925"/>
            </a:xfrm>
            <a:custGeom>
              <a:avLst/>
              <a:rect l="l" t="t" r="r" b="b"/>
              <a:pathLst>
                <a:path w="46091" h="25917">
                  <a:moveTo>
                    <a:pt x="10861" y="1"/>
                  </a:moveTo>
                  <a:cubicBezTo>
                    <a:pt x="8713" y="1"/>
                    <a:pt x="6675" y="1272"/>
                    <a:pt x="5799" y="3332"/>
                  </a:cubicBezTo>
                  <a:cubicBezTo>
                    <a:pt x="5558" y="3924"/>
                    <a:pt x="5404" y="4559"/>
                    <a:pt x="5492" y="5195"/>
                  </a:cubicBezTo>
                  <a:cubicBezTo>
                    <a:pt x="5799" y="7671"/>
                    <a:pt x="11847" y="8219"/>
                    <a:pt x="11847" y="8219"/>
                  </a:cubicBezTo>
                  <a:cubicBezTo>
                    <a:pt x="11847" y="8219"/>
                    <a:pt x="1043" y="12887"/>
                    <a:pt x="430" y="20141"/>
                  </a:cubicBezTo>
                  <a:cubicBezTo>
                    <a:pt x="1" y="25101"/>
                    <a:pt x="10770" y="25916"/>
                    <a:pt x="17597" y="25916"/>
                  </a:cubicBezTo>
                  <a:cubicBezTo>
                    <a:pt x="18100" y="25916"/>
                    <a:pt x="18581" y="25912"/>
                    <a:pt x="19035" y="25904"/>
                  </a:cubicBezTo>
                  <a:cubicBezTo>
                    <a:pt x="20372" y="25893"/>
                    <a:pt x="21709" y="25888"/>
                    <a:pt x="23046" y="25888"/>
                  </a:cubicBezTo>
                  <a:cubicBezTo>
                    <a:pt x="24383" y="25888"/>
                    <a:pt x="25720" y="25893"/>
                    <a:pt x="27056" y="25904"/>
                  </a:cubicBezTo>
                  <a:cubicBezTo>
                    <a:pt x="27510" y="25912"/>
                    <a:pt x="27992" y="25916"/>
                    <a:pt x="28494" y="25916"/>
                  </a:cubicBezTo>
                  <a:cubicBezTo>
                    <a:pt x="35322" y="25916"/>
                    <a:pt x="46091" y="25101"/>
                    <a:pt x="45662" y="20141"/>
                  </a:cubicBezTo>
                  <a:cubicBezTo>
                    <a:pt x="45049" y="12887"/>
                    <a:pt x="34244" y="8219"/>
                    <a:pt x="34244" y="8219"/>
                  </a:cubicBezTo>
                  <a:cubicBezTo>
                    <a:pt x="34244" y="8219"/>
                    <a:pt x="40315" y="7671"/>
                    <a:pt x="40622" y="5195"/>
                  </a:cubicBezTo>
                  <a:cubicBezTo>
                    <a:pt x="40687" y="4559"/>
                    <a:pt x="40556" y="3924"/>
                    <a:pt x="40293" y="3332"/>
                  </a:cubicBezTo>
                  <a:cubicBezTo>
                    <a:pt x="39416" y="1272"/>
                    <a:pt x="37400" y="1"/>
                    <a:pt x="35231" y="1"/>
                  </a:cubicBezTo>
                  <a:lnTo>
                    <a:pt x="10861" y="1"/>
                  </a:ln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00" name="Google Shape;2000;p43"/>
            <p:cNvSpPr/>
            <p:nvPr/>
          </p:nvSpPr>
          <p:spPr>
            <a:xfrm>
              <a:off x="4193263" y="4020513"/>
              <a:ext cx="105775" cy="67975"/>
            </a:xfrm>
            <a:custGeom>
              <a:avLst/>
              <a:rect l="l" t="t" r="r" b="b"/>
              <a:pathLst>
                <a:path w="4231" h="2719">
                  <a:moveTo>
                    <a:pt x="2104" y="1"/>
                  </a:moveTo>
                  <a:cubicBezTo>
                    <a:pt x="943" y="1"/>
                    <a:pt x="1" y="614"/>
                    <a:pt x="1" y="1360"/>
                  </a:cubicBezTo>
                  <a:cubicBezTo>
                    <a:pt x="1" y="2105"/>
                    <a:pt x="943" y="2718"/>
                    <a:pt x="2104" y="2718"/>
                  </a:cubicBezTo>
                  <a:cubicBezTo>
                    <a:pt x="3288" y="2718"/>
                    <a:pt x="4230" y="2105"/>
                    <a:pt x="4230" y="1360"/>
                  </a:cubicBezTo>
                  <a:cubicBezTo>
                    <a:pt x="4230" y="614"/>
                    <a:pt x="3288" y="1"/>
                    <a:pt x="2104"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01" name="Google Shape;2001;p43"/>
            <p:cNvSpPr/>
            <p:nvPr/>
          </p:nvSpPr>
          <p:spPr>
            <a:xfrm>
              <a:off x="4355988" y="4030388"/>
              <a:ext cx="105750" cy="67950"/>
            </a:xfrm>
            <a:custGeom>
              <a:avLst/>
              <a:rect l="l" t="t" r="r" b="b"/>
              <a:pathLst>
                <a:path w="4230" h="2718">
                  <a:moveTo>
                    <a:pt x="2126" y="0"/>
                  </a:moveTo>
                  <a:cubicBezTo>
                    <a:pt x="943" y="0"/>
                    <a:pt x="0" y="614"/>
                    <a:pt x="0" y="1359"/>
                  </a:cubicBezTo>
                  <a:cubicBezTo>
                    <a:pt x="0" y="2104"/>
                    <a:pt x="943" y="2718"/>
                    <a:pt x="2126" y="2718"/>
                  </a:cubicBezTo>
                  <a:cubicBezTo>
                    <a:pt x="3288" y="2718"/>
                    <a:pt x="4230" y="2104"/>
                    <a:pt x="4230" y="1359"/>
                  </a:cubicBezTo>
                  <a:cubicBezTo>
                    <a:pt x="4230" y="614"/>
                    <a:pt x="3288" y="0"/>
                    <a:pt x="2126"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02" name="Google Shape;2002;p43"/>
            <p:cNvSpPr/>
            <p:nvPr/>
          </p:nvSpPr>
          <p:spPr>
            <a:xfrm>
              <a:off x="4844688" y="4020513"/>
              <a:ext cx="105775" cy="67975"/>
            </a:xfrm>
            <a:custGeom>
              <a:avLst/>
              <a:rect l="l" t="t" r="r" b="b"/>
              <a:pathLst>
                <a:path w="4231" h="2719">
                  <a:moveTo>
                    <a:pt x="2126" y="1"/>
                  </a:moveTo>
                  <a:cubicBezTo>
                    <a:pt x="965" y="1"/>
                    <a:pt x="1" y="614"/>
                    <a:pt x="1" y="1360"/>
                  </a:cubicBezTo>
                  <a:cubicBezTo>
                    <a:pt x="1" y="2105"/>
                    <a:pt x="965" y="2718"/>
                    <a:pt x="2126" y="2718"/>
                  </a:cubicBezTo>
                  <a:cubicBezTo>
                    <a:pt x="3288" y="2718"/>
                    <a:pt x="4230" y="2105"/>
                    <a:pt x="4230" y="1360"/>
                  </a:cubicBezTo>
                  <a:cubicBezTo>
                    <a:pt x="4230" y="614"/>
                    <a:pt x="3288" y="1"/>
                    <a:pt x="2126"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03" name="Google Shape;2003;p43"/>
            <p:cNvSpPr/>
            <p:nvPr/>
          </p:nvSpPr>
          <p:spPr>
            <a:xfrm>
              <a:off x="4681963" y="4030388"/>
              <a:ext cx="105775" cy="67950"/>
            </a:xfrm>
            <a:custGeom>
              <a:avLst/>
              <a:rect l="l" t="t" r="r" b="b"/>
              <a:pathLst>
                <a:path w="4231" h="2718">
                  <a:moveTo>
                    <a:pt x="2105" y="0"/>
                  </a:moveTo>
                  <a:cubicBezTo>
                    <a:pt x="943" y="0"/>
                    <a:pt x="1" y="614"/>
                    <a:pt x="1" y="1359"/>
                  </a:cubicBezTo>
                  <a:cubicBezTo>
                    <a:pt x="1" y="2104"/>
                    <a:pt x="943" y="2718"/>
                    <a:pt x="2105" y="2718"/>
                  </a:cubicBezTo>
                  <a:cubicBezTo>
                    <a:pt x="3288" y="2718"/>
                    <a:pt x="4230" y="2104"/>
                    <a:pt x="4230" y="1359"/>
                  </a:cubicBezTo>
                  <a:cubicBezTo>
                    <a:pt x="4230" y="614"/>
                    <a:pt x="3288" y="0"/>
                    <a:pt x="2105"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04" name="Google Shape;2004;p43"/>
            <p:cNvSpPr/>
            <p:nvPr/>
          </p:nvSpPr>
          <p:spPr>
            <a:xfrm>
              <a:off x="4519263" y="4030388"/>
              <a:ext cx="105750" cy="67950"/>
            </a:xfrm>
            <a:custGeom>
              <a:avLst/>
              <a:rect l="l" t="t" r="r" b="b"/>
              <a:pathLst>
                <a:path w="4230" h="2718">
                  <a:moveTo>
                    <a:pt x="2104" y="0"/>
                  </a:moveTo>
                  <a:cubicBezTo>
                    <a:pt x="942" y="0"/>
                    <a:pt x="0" y="614"/>
                    <a:pt x="0" y="1359"/>
                  </a:cubicBezTo>
                  <a:cubicBezTo>
                    <a:pt x="0" y="2104"/>
                    <a:pt x="942" y="2718"/>
                    <a:pt x="2104" y="2718"/>
                  </a:cubicBezTo>
                  <a:cubicBezTo>
                    <a:pt x="3265" y="2718"/>
                    <a:pt x="4230" y="2104"/>
                    <a:pt x="4230" y="1359"/>
                  </a:cubicBezTo>
                  <a:cubicBezTo>
                    <a:pt x="4230" y="614"/>
                    <a:pt x="3265" y="0"/>
                    <a:pt x="2104"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05" name="Google Shape;2005;p43"/>
            <p:cNvSpPr/>
            <p:nvPr/>
          </p:nvSpPr>
          <p:spPr>
            <a:xfrm>
              <a:off x="4006438" y="4328438"/>
              <a:ext cx="1131400" cy="155050"/>
            </a:xfrm>
            <a:custGeom>
              <a:avLst/>
              <a:rect l="l" t="t" r="r" b="b"/>
              <a:pathLst>
                <a:path w="45256" h="6202">
                  <a:moveTo>
                    <a:pt x="2302" y="0"/>
                  </a:moveTo>
                  <a:cubicBezTo>
                    <a:pt x="1074" y="1534"/>
                    <a:pt x="154" y="3287"/>
                    <a:pt x="1" y="5238"/>
                  </a:cubicBezTo>
                  <a:cubicBezTo>
                    <a:pt x="1" y="5303"/>
                    <a:pt x="1" y="5347"/>
                    <a:pt x="1" y="5413"/>
                  </a:cubicBezTo>
                  <a:cubicBezTo>
                    <a:pt x="7539" y="5939"/>
                    <a:pt x="15078" y="6202"/>
                    <a:pt x="22620" y="6202"/>
                  </a:cubicBezTo>
                  <a:cubicBezTo>
                    <a:pt x="30161" y="6202"/>
                    <a:pt x="37705" y="5939"/>
                    <a:pt x="45255" y="5413"/>
                  </a:cubicBezTo>
                  <a:cubicBezTo>
                    <a:pt x="45255" y="5347"/>
                    <a:pt x="45255" y="5282"/>
                    <a:pt x="45233" y="5238"/>
                  </a:cubicBezTo>
                  <a:cubicBezTo>
                    <a:pt x="45080" y="3287"/>
                    <a:pt x="44181" y="1534"/>
                    <a:pt x="42932" y="0"/>
                  </a:cubicBezTo>
                  <a:cubicBezTo>
                    <a:pt x="36259" y="460"/>
                    <a:pt x="29537" y="690"/>
                    <a:pt x="22765" y="690"/>
                  </a:cubicBezTo>
                  <a:cubicBezTo>
                    <a:pt x="15993" y="690"/>
                    <a:pt x="9172" y="460"/>
                    <a:pt x="2302"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06" name="Google Shape;2006;p43"/>
            <p:cNvSpPr/>
            <p:nvPr/>
          </p:nvSpPr>
          <p:spPr>
            <a:xfrm>
              <a:off x="4291888" y="4161313"/>
              <a:ext cx="559950" cy="25"/>
            </a:xfrm>
            <a:custGeom>
              <a:avLst/>
              <a:rect l="l" t="t" r="r" b="b"/>
              <a:pathLst>
                <a:path w="22398" h="1" fill="none">
                  <a:moveTo>
                    <a:pt x="0" y="1"/>
                  </a:moveTo>
                  <a:lnTo>
                    <a:pt x="22397" y="1"/>
                  </a:lnTo>
                </a:path>
              </a:pathLst>
            </a:custGeom>
            <a:noFill/>
            <a:ln w="3275" cap="rnd" cmpd="sng">
              <a:solidFill>
                <a:srgbClr val="32113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07" name="Google Shape;2007;p43"/>
            <p:cNvSpPr/>
            <p:nvPr/>
          </p:nvSpPr>
          <p:spPr>
            <a:xfrm>
              <a:off x="4031088" y="3955863"/>
              <a:ext cx="1117200" cy="648125"/>
            </a:xfrm>
            <a:custGeom>
              <a:avLst/>
              <a:rect l="l" t="t" r="r" b="b"/>
              <a:pathLst>
                <a:path w="44688" h="25925">
                  <a:moveTo>
                    <a:pt x="28731" y="1"/>
                  </a:moveTo>
                  <a:cubicBezTo>
                    <a:pt x="29279" y="4493"/>
                    <a:pt x="23932" y="8219"/>
                    <a:pt x="23932" y="8219"/>
                  </a:cubicBezTo>
                  <a:cubicBezTo>
                    <a:pt x="26166" y="12452"/>
                    <a:pt x="19969" y="23137"/>
                    <a:pt x="5482" y="23137"/>
                  </a:cubicBezTo>
                  <a:cubicBezTo>
                    <a:pt x="3771" y="23137"/>
                    <a:pt x="1943" y="22987"/>
                    <a:pt x="1" y="22661"/>
                  </a:cubicBezTo>
                  <a:lnTo>
                    <a:pt x="1" y="22661"/>
                  </a:lnTo>
                  <a:cubicBezTo>
                    <a:pt x="2775" y="25416"/>
                    <a:pt x="10794" y="25924"/>
                    <a:pt x="16244" y="25924"/>
                  </a:cubicBezTo>
                  <a:cubicBezTo>
                    <a:pt x="16906" y="25924"/>
                    <a:pt x="17530" y="25916"/>
                    <a:pt x="18103" y="25904"/>
                  </a:cubicBezTo>
                  <a:cubicBezTo>
                    <a:pt x="19253" y="25882"/>
                    <a:pt x="20398" y="25871"/>
                    <a:pt x="21541" y="25871"/>
                  </a:cubicBezTo>
                  <a:cubicBezTo>
                    <a:pt x="22683" y="25871"/>
                    <a:pt x="23822" y="25882"/>
                    <a:pt x="24962" y="25904"/>
                  </a:cubicBezTo>
                  <a:cubicBezTo>
                    <a:pt x="25549" y="25916"/>
                    <a:pt x="26194" y="25924"/>
                    <a:pt x="26882" y="25924"/>
                  </a:cubicBezTo>
                  <a:cubicBezTo>
                    <a:pt x="33696" y="25924"/>
                    <a:pt x="44687" y="25157"/>
                    <a:pt x="44269" y="20141"/>
                  </a:cubicBezTo>
                  <a:lnTo>
                    <a:pt x="44247" y="20141"/>
                  </a:lnTo>
                  <a:cubicBezTo>
                    <a:pt x="43634" y="12887"/>
                    <a:pt x="32829" y="8219"/>
                    <a:pt x="32829" y="8219"/>
                  </a:cubicBezTo>
                  <a:cubicBezTo>
                    <a:pt x="32829" y="8219"/>
                    <a:pt x="38900" y="7671"/>
                    <a:pt x="39207" y="5195"/>
                  </a:cubicBezTo>
                  <a:cubicBezTo>
                    <a:pt x="39272" y="4559"/>
                    <a:pt x="39141" y="3924"/>
                    <a:pt x="38878" y="3332"/>
                  </a:cubicBezTo>
                  <a:cubicBezTo>
                    <a:pt x="38001" y="1272"/>
                    <a:pt x="35985" y="1"/>
                    <a:pt x="33816" y="1"/>
                  </a:cubicBezTo>
                  <a:lnTo>
                    <a:pt x="28731" y="1"/>
                  </a:ln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grpSp>
      <p:sp>
        <p:nvSpPr>
          <p:cNvPr id="2008" name="Google Shape;2008;p43"/>
          <p:cNvSpPr/>
          <p:nvPr/>
        </p:nvSpPr>
        <p:spPr>
          <a:xfrm>
            <a:off x="7327393" y="4572567"/>
            <a:ext cx="947700" cy="140100"/>
          </a:xfrm>
          <a:prstGeom prst="ellipse">
            <a:avLst/>
          </a:pr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009" name="Google Shape;2009;p43"/>
          <p:cNvGrpSpPr/>
          <p:nvPr/>
        </p:nvGrpSpPr>
        <p:grpSpPr>
          <a:xfrm flipH="1">
            <a:off x="7035490" y="2944105"/>
            <a:ext cx="1187228" cy="2116572"/>
            <a:chOff x="3849700" y="764000"/>
            <a:chExt cx="1273850" cy="2271000"/>
          </a:xfrm>
        </p:grpSpPr>
        <p:sp>
          <p:nvSpPr>
            <p:cNvPr id="2010" name="Google Shape;2010;p43"/>
            <p:cNvSpPr/>
            <p:nvPr/>
          </p:nvSpPr>
          <p:spPr>
            <a:xfrm>
              <a:off x="4227750" y="764000"/>
              <a:ext cx="895800" cy="1562225"/>
            </a:xfrm>
            <a:custGeom>
              <a:avLst/>
              <a:rect l="l" t="t" r="r" b="b"/>
              <a:pathLst>
                <a:path w="35832" h="62489">
                  <a:moveTo>
                    <a:pt x="33276" y="1"/>
                  </a:moveTo>
                  <a:cubicBezTo>
                    <a:pt x="30679" y="1"/>
                    <a:pt x="22098" y="5218"/>
                    <a:pt x="16502" y="11551"/>
                  </a:cubicBezTo>
                  <a:cubicBezTo>
                    <a:pt x="10848" y="17929"/>
                    <a:pt x="8920" y="26256"/>
                    <a:pt x="8920" y="26256"/>
                  </a:cubicBezTo>
                  <a:cubicBezTo>
                    <a:pt x="8920" y="26256"/>
                    <a:pt x="5106" y="30705"/>
                    <a:pt x="2542" y="36973"/>
                  </a:cubicBezTo>
                  <a:cubicBezTo>
                    <a:pt x="0" y="43262"/>
                    <a:pt x="2148" y="50275"/>
                    <a:pt x="2981" y="54373"/>
                  </a:cubicBezTo>
                  <a:cubicBezTo>
                    <a:pt x="3704" y="58012"/>
                    <a:pt x="4969" y="62488"/>
                    <a:pt x="7165" y="62488"/>
                  </a:cubicBezTo>
                  <a:cubicBezTo>
                    <a:pt x="7430" y="62488"/>
                    <a:pt x="7707" y="62424"/>
                    <a:pt x="7999" y="62285"/>
                  </a:cubicBezTo>
                  <a:cubicBezTo>
                    <a:pt x="15275" y="58844"/>
                    <a:pt x="21477" y="51086"/>
                    <a:pt x="21302" y="49048"/>
                  </a:cubicBezTo>
                  <a:cubicBezTo>
                    <a:pt x="21281" y="48807"/>
                    <a:pt x="21140" y="48701"/>
                    <a:pt x="20907" y="48701"/>
                  </a:cubicBezTo>
                  <a:cubicBezTo>
                    <a:pt x="19167" y="48701"/>
                    <a:pt x="12316" y="54614"/>
                    <a:pt x="12316" y="54614"/>
                  </a:cubicBezTo>
                  <a:cubicBezTo>
                    <a:pt x="12316" y="54614"/>
                    <a:pt x="21017" y="45717"/>
                    <a:pt x="22638" y="41093"/>
                  </a:cubicBezTo>
                  <a:cubicBezTo>
                    <a:pt x="24238" y="36491"/>
                    <a:pt x="25334" y="20712"/>
                    <a:pt x="28972" y="13261"/>
                  </a:cubicBezTo>
                  <a:cubicBezTo>
                    <a:pt x="32610" y="5810"/>
                    <a:pt x="35831" y="90"/>
                    <a:pt x="33355" y="2"/>
                  </a:cubicBezTo>
                  <a:cubicBezTo>
                    <a:pt x="33329" y="1"/>
                    <a:pt x="33303" y="1"/>
                    <a:pt x="33276"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11" name="Google Shape;2011;p43"/>
            <p:cNvSpPr/>
            <p:nvPr/>
          </p:nvSpPr>
          <p:spPr>
            <a:xfrm>
              <a:off x="4367450" y="1537650"/>
              <a:ext cx="17000" cy="370375"/>
            </a:xfrm>
            <a:custGeom>
              <a:avLst/>
              <a:rect l="l" t="t" r="r" b="b"/>
              <a:pathLst>
                <a:path w="680" h="14815" fill="none">
                  <a:moveTo>
                    <a:pt x="680" y="14815"/>
                  </a:moveTo>
                  <a:cubicBezTo>
                    <a:pt x="1" y="9489"/>
                    <a:pt x="22" y="0"/>
                    <a:pt x="22" y="0"/>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12" name="Google Shape;2012;p43"/>
            <p:cNvSpPr/>
            <p:nvPr/>
          </p:nvSpPr>
          <p:spPr>
            <a:xfrm>
              <a:off x="4425525" y="1420400"/>
              <a:ext cx="25225" cy="356700"/>
            </a:xfrm>
            <a:custGeom>
              <a:avLst/>
              <a:rect l="l" t="t" r="r" b="b"/>
              <a:pathLst>
                <a:path w="1009" h="14268" fill="none">
                  <a:moveTo>
                    <a:pt x="1009" y="0"/>
                  </a:moveTo>
                  <a:cubicBezTo>
                    <a:pt x="1" y="4975"/>
                    <a:pt x="285" y="14267"/>
                    <a:pt x="285" y="14267"/>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13" name="Google Shape;2013;p43"/>
            <p:cNvSpPr/>
            <p:nvPr/>
          </p:nvSpPr>
          <p:spPr>
            <a:xfrm>
              <a:off x="4674250" y="1228650"/>
              <a:ext cx="230700" cy="262450"/>
            </a:xfrm>
            <a:custGeom>
              <a:avLst/>
              <a:rect l="l" t="t" r="r" b="b"/>
              <a:pathLst>
                <a:path w="9228" h="10498" fill="none">
                  <a:moveTo>
                    <a:pt x="9227" y="0"/>
                  </a:moveTo>
                  <a:cubicBezTo>
                    <a:pt x="5721" y="3638"/>
                    <a:pt x="1" y="10497"/>
                    <a:pt x="1" y="10497"/>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14" name="Google Shape;2014;p43"/>
            <p:cNvSpPr/>
            <p:nvPr/>
          </p:nvSpPr>
          <p:spPr>
            <a:xfrm>
              <a:off x="4586050" y="1475725"/>
              <a:ext cx="266850" cy="219175"/>
            </a:xfrm>
            <a:custGeom>
              <a:avLst/>
              <a:rect l="l" t="t" r="r" b="b"/>
              <a:pathLst>
                <a:path w="10674" h="8767" fill="none">
                  <a:moveTo>
                    <a:pt x="10673" y="1"/>
                  </a:moveTo>
                  <a:cubicBezTo>
                    <a:pt x="4888" y="5611"/>
                    <a:pt x="1" y="8767"/>
                    <a:pt x="1" y="8767"/>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15" name="Google Shape;2015;p43"/>
            <p:cNvSpPr/>
            <p:nvPr/>
          </p:nvSpPr>
          <p:spPr>
            <a:xfrm>
              <a:off x="4473200" y="1621475"/>
              <a:ext cx="292575" cy="342450"/>
            </a:xfrm>
            <a:custGeom>
              <a:avLst/>
              <a:rect l="l" t="t" r="r" b="b"/>
              <a:pathLst>
                <a:path w="11703" h="13698" fill="none">
                  <a:moveTo>
                    <a:pt x="0" y="13697"/>
                  </a:moveTo>
                  <a:cubicBezTo>
                    <a:pt x="7473" y="7408"/>
                    <a:pt x="11703" y="0"/>
                    <a:pt x="11703" y="0"/>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16" name="Google Shape;2016;p43"/>
            <p:cNvSpPr/>
            <p:nvPr/>
          </p:nvSpPr>
          <p:spPr>
            <a:xfrm>
              <a:off x="4507700" y="1708575"/>
              <a:ext cx="306300" cy="369850"/>
            </a:xfrm>
            <a:custGeom>
              <a:avLst/>
              <a:rect l="l" t="t" r="r" b="b"/>
              <a:pathLst>
                <a:path w="12252" h="14794" fill="none">
                  <a:moveTo>
                    <a:pt x="1" y="14793"/>
                  </a:moveTo>
                  <a:cubicBezTo>
                    <a:pt x="5677" y="9643"/>
                    <a:pt x="12251" y="1"/>
                    <a:pt x="12251" y="1"/>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17" name="Google Shape;2017;p43"/>
            <p:cNvSpPr/>
            <p:nvPr/>
          </p:nvSpPr>
          <p:spPr>
            <a:xfrm>
              <a:off x="4609600" y="993600"/>
              <a:ext cx="87150" cy="307375"/>
            </a:xfrm>
            <a:custGeom>
              <a:avLst/>
              <a:rect l="l" t="t" r="r" b="b"/>
              <a:pathLst>
                <a:path w="3486" h="12295" fill="none">
                  <a:moveTo>
                    <a:pt x="1" y="12295"/>
                  </a:moveTo>
                  <a:cubicBezTo>
                    <a:pt x="702" y="7693"/>
                    <a:pt x="3485" y="1"/>
                    <a:pt x="3485" y="1"/>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18" name="Google Shape;2018;p43"/>
            <p:cNvSpPr/>
            <p:nvPr/>
          </p:nvSpPr>
          <p:spPr>
            <a:xfrm>
              <a:off x="4707675" y="904850"/>
              <a:ext cx="95900" cy="212050"/>
            </a:xfrm>
            <a:custGeom>
              <a:avLst/>
              <a:rect l="l" t="t" r="r" b="b"/>
              <a:pathLst>
                <a:path w="3836" h="8482" fill="none">
                  <a:moveTo>
                    <a:pt x="1" y="8482"/>
                  </a:moveTo>
                  <a:cubicBezTo>
                    <a:pt x="439" y="5742"/>
                    <a:pt x="3836" y="0"/>
                    <a:pt x="3836" y="0"/>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19" name="Google Shape;2019;p43"/>
            <p:cNvSpPr/>
            <p:nvPr/>
          </p:nvSpPr>
          <p:spPr>
            <a:xfrm>
              <a:off x="4261175" y="1851575"/>
              <a:ext cx="104650" cy="381350"/>
            </a:xfrm>
            <a:custGeom>
              <a:avLst/>
              <a:rect l="l" t="t" r="r" b="b"/>
              <a:pathLst>
                <a:path w="4186" h="15254" fill="none">
                  <a:moveTo>
                    <a:pt x="0" y="1"/>
                  </a:moveTo>
                  <a:cubicBezTo>
                    <a:pt x="504" y="5370"/>
                    <a:pt x="4186" y="15253"/>
                    <a:pt x="4186" y="15253"/>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20" name="Google Shape;2020;p43"/>
            <p:cNvSpPr/>
            <p:nvPr/>
          </p:nvSpPr>
          <p:spPr>
            <a:xfrm>
              <a:off x="4319250" y="895525"/>
              <a:ext cx="590625" cy="1623400"/>
            </a:xfrm>
            <a:custGeom>
              <a:avLst/>
              <a:rect l="l" t="t" r="r" b="b"/>
              <a:pathLst>
                <a:path w="23625" h="64936">
                  <a:moveTo>
                    <a:pt x="23624" y="1"/>
                  </a:moveTo>
                  <a:lnTo>
                    <a:pt x="23624" y="1"/>
                  </a:lnTo>
                  <a:cubicBezTo>
                    <a:pt x="17642" y="5041"/>
                    <a:pt x="10103" y="22595"/>
                    <a:pt x="5764" y="38264"/>
                  </a:cubicBezTo>
                  <a:cubicBezTo>
                    <a:pt x="2520" y="50033"/>
                    <a:pt x="0" y="64935"/>
                    <a:pt x="0" y="64935"/>
                  </a:cubicBezTo>
                  <a:lnTo>
                    <a:pt x="2060" y="64760"/>
                  </a:lnTo>
                  <a:cubicBezTo>
                    <a:pt x="2060" y="64760"/>
                    <a:pt x="4273" y="48959"/>
                    <a:pt x="7561" y="36840"/>
                  </a:cubicBezTo>
                  <a:cubicBezTo>
                    <a:pt x="10870" y="24699"/>
                    <a:pt x="15538" y="8855"/>
                    <a:pt x="2362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21" name="Google Shape;2021;p43"/>
            <p:cNvSpPr/>
            <p:nvPr/>
          </p:nvSpPr>
          <p:spPr>
            <a:xfrm>
              <a:off x="4606875" y="1152475"/>
              <a:ext cx="321625" cy="748425"/>
            </a:xfrm>
            <a:custGeom>
              <a:avLst/>
              <a:rect l="l" t="t" r="r" b="b"/>
              <a:pathLst>
                <a:path w="12865" h="29937">
                  <a:moveTo>
                    <a:pt x="12865" y="1"/>
                  </a:moveTo>
                  <a:cubicBezTo>
                    <a:pt x="7452" y="6597"/>
                    <a:pt x="746" y="14311"/>
                    <a:pt x="943" y="15714"/>
                  </a:cubicBezTo>
                  <a:cubicBezTo>
                    <a:pt x="967" y="15861"/>
                    <a:pt x="1045" y="15927"/>
                    <a:pt x="1167" y="15927"/>
                  </a:cubicBezTo>
                  <a:cubicBezTo>
                    <a:pt x="2316" y="15927"/>
                    <a:pt x="7372" y="10116"/>
                    <a:pt x="8409" y="10116"/>
                  </a:cubicBezTo>
                  <a:cubicBezTo>
                    <a:pt x="8485" y="10116"/>
                    <a:pt x="8539" y="10147"/>
                    <a:pt x="8569" y="10213"/>
                  </a:cubicBezTo>
                  <a:cubicBezTo>
                    <a:pt x="9051" y="11287"/>
                    <a:pt x="2915" y="19001"/>
                    <a:pt x="1644" y="19944"/>
                  </a:cubicBezTo>
                  <a:cubicBezTo>
                    <a:pt x="1544" y="20015"/>
                    <a:pt x="1499" y="20047"/>
                    <a:pt x="1501" y="20047"/>
                  </a:cubicBezTo>
                  <a:cubicBezTo>
                    <a:pt x="1520" y="20047"/>
                    <a:pt x="6199" y="16837"/>
                    <a:pt x="7660" y="16837"/>
                  </a:cubicBezTo>
                  <a:cubicBezTo>
                    <a:pt x="7951" y="16837"/>
                    <a:pt x="8114" y="16964"/>
                    <a:pt x="8087" y="17270"/>
                  </a:cubicBezTo>
                  <a:cubicBezTo>
                    <a:pt x="7890" y="19242"/>
                    <a:pt x="0" y="29170"/>
                    <a:pt x="439" y="29783"/>
                  </a:cubicBezTo>
                  <a:cubicBezTo>
                    <a:pt x="464" y="29821"/>
                    <a:pt x="506" y="29838"/>
                    <a:pt x="563" y="29838"/>
                  </a:cubicBezTo>
                  <a:cubicBezTo>
                    <a:pt x="1433" y="29838"/>
                    <a:pt x="5719" y="25664"/>
                    <a:pt x="5817" y="25664"/>
                  </a:cubicBezTo>
                  <a:cubicBezTo>
                    <a:pt x="5821" y="25664"/>
                    <a:pt x="5818" y="25671"/>
                    <a:pt x="5808" y="25685"/>
                  </a:cubicBezTo>
                  <a:cubicBezTo>
                    <a:pt x="5633" y="25905"/>
                    <a:pt x="5019" y="28271"/>
                    <a:pt x="4953" y="29937"/>
                  </a:cubicBezTo>
                  <a:cubicBezTo>
                    <a:pt x="6093" y="28337"/>
                    <a:pt x="7035" y="26803"/>
                    <a:pt x="7473" y="25554"/>
                  </a:cubicBezTo>
                  <a:cubicBezTo>
                    <a:pt x="8942" y="21390"/>
                    <a:pt x="9972" y="8022"/>
                    <a:pt x="12865" y="1"/>
                  </a:cubicBez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22" name="Google Shape;2022;p43"/>
            <p:cNvSpPr/>
            <p:nvPr/>
          </p:nvSpPr>
          <p:spPr>
            <a:xfrm>
              <a:off x="3849700" y="2338625"/>
              <a:ext cx="1085925" cy="696375"/>
            </a:xfrm>
            <a:custGeom>
              <a:avLst/>
              <a:rect l="l" t="t" r="r" b="b"/>
              <a:pathLst>
                <a:path w="43437" h="27855">
                  <a:moveTo>
                    <a:pt x="8876" y="1"/>
                  </a:moveTo>
                  <a:lnTo>
                    <a:pt x="8876" y="6926"/>
                  </a:lnTo>
                  <a:lnTo>
                    <a:pt x="1" y="13325"/>
                  </a:lnTo>
                  <a:cubicBezTo>
                    <a:pt x="2039" y="21259"/>
                    <a:pt x="9468" y="27855"/>
                    <a:pt x="21719" y="27855"/>
                  </a:cubicBezTo>
                  <a:cubicBezTo>
                    <a:pt x="33969" y="27855"/>
                    <a:pt x="41398" y="21259"/>
                    <a:pt x="43436" y="13325"/>
                  </a:cubicBezTo>
                  <a:lnTo>
                    <a:pt x="34561" y="6926"/>
                  </a:lnTo>
                  <a:lnTo>
                    <a:pt x="34561" y="1"/>
                  </a:lnTo>
                  <a:lnTo>
                    <a:pt x="8876" y="1"/>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23" name="Google Shape;2023;p43"/>
            <p:cNvSpPr/>
            <p:nvPr/>
          </p:nvSpPr>
          <p:spPr>
            <a:xfrm>
              <a:off x="3878750" y="2693125"/>
              <a:ext cx="1027275" cy="341875"/>
            </a:xfrm>
            <a:custGeom>
              <a:avLst/>
              <a:rect l="l" t="t" r="r" b="b"/>
              <a:pathLst>
                <a:path w="41091" h="13675">
                  <a:moveTo>
                    <a:pt x="5654" y="0"/>
                  </a:moveTo>
                  <a:cubicBezTo>
                    <a:pt x="6268" y="3638"/>
                    <a:pt x="7451" y="6881"/>
                    <a:pt x="9665" y="9336"/>
                  </a:cubicBezTo>
                  <a:cubicBezTo>
                    <a:pt x="9665" y="9336"/>
                    <a:pt x="2323" y="6049"/>
                    <a:pt x="0" y="2367"/>
                  </a:cubicBezTo>
                  <a:lnTo>
                    <a:pt x="0" y="2367"/>
                  </a:lnTo>
                  <a:cubicBezTo>
                    <a:pt x="3047" y="8788"/>
                    <a:pt x="10016" y="13675"/>
                    <a:pt x="20557" y="13675"/>
                  </a:cubicBezTo>
                  <a:cubicBezTo>
                    <a:pt x="31098" y="13675"/>
                    <a:pt x="38067" y="8788"/>
                    <a:pt x="41091" y="2367"/>
                  </a:cubicBezTo>
                  <a:lnTo>
                    <a:pt x="41091" y="2367"/>
                  </a:lnTo>
                  <a:cubicBezTo>
                    <a:pt x="38768" y="6049"/>
                    <a:pt x="31426" y="9336"/>
                    <a:pt x="31426" y="9336"/>
                  </a:cubicBezTo>
                  <a:cubicBezTo>
                    <a:pt x="33662" y="6881"/>
                    <a:pt x="34823" y="3638"/>
                    <a:pt x="35459" y="0"/>
                  </a:cubicBezTo>
                  <a:lnTo>
                    <a:pt x="35459" y="0"/>
                  </a:lnTo>
                  <a:cubicBezTo>
                    <a:pt x="32106" y="3901"/>
                    <a:pt x="28709" y="7429"/>
                    <a:pt x="25159" y="9752"/>
                  </a:cubicBezTo>
                  <a:cubicBezTo>
                    <a:pt x="24129" y="6662"/>
                    <a:pt x="22617" y="3638"/>
                    <a:pt x="20557" y="679"/>
                  </a:cubicBezTo>
                  <a:cubicBezTo>
                    <a:pt x="18497" y="3638"/>
                    <a:pt x="16984" y="6662"/>
                    <a:pt x="15954" y="9752"/>
                  </a:cubicBezTo>
                  <a:cubicBezTo>
                    <a:pt x="12404" y="7429"/>
                    <a:pt x="9007" y="3901"/>
                    <a:pt x="5654" y="0"/>
                  </a:cubicBezTo>
                  <a:close/>
                </a:path>
              </a:pathLst>
            </a:custGeom>
            <a:solidFill>
              <a:schemeClr val="accen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24" name="Google Shape;2024;p43"/>
            <p:cNvSpPr/>
            <p:nvPr/>
          </p:nvSpPr>
          <p:spPr>
            <a:xfrm>
              <a:off x="4071600" y="2511775"/>
              <a:ext cx="600500" cy="25"/>
            </a:xfrm>
            <a:custGeom>
              <a:avLst/>
              <a:rect l="l" t="t" r="r" b="b"/>
              <a:pathLst>
                <a:path w="24020" h="1" fill="none">
                  <a:moveTo>
                    <a:pt x="0" y="0"/>
                  </a:moveTo>
                  <a:lnTo>
                    <a:pt x="24019" y="0"/>
                  </a:ln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25" name="Google Shape;2025;p43"/>
            <p:cNvSpPr/>
            <p:nvPr/>
          </p:nvSpPr>
          <p:spPr>
            <a:xfrm>
              <a:off x="3849700" y="2671750"/>
              <a:ext cx="1085375" cy="51525"/>
            </a:xfrm>
            <a:custGeom>
              <a:avLst/>
              <a:rect l="l" t="t" r="r" b="b"/>
              <a:pathLst>
                <a:path w="43415" h="2061" fill="none">
                  <a:moveTo>
                    <a:pt x="1" y="0"/>
                  </a:moveTo>
                  <a:cubicBezTo>
                    <a:pt x="14487" y="2060"/>
                    <a:pt x="28951" y="2060"/>
                    <a:pt x="43415" y="0"/>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26" name="Google Shape;2026;p43"/>
            <p:cNvSpPr/>
            <p:nvPr/>
          </p:nvSpPr>
          <p:spPr>
            <a:xfrm>
              <a:off x="4360875" y="2338625"/>
              <a:ext cx="574200" cy="696375"/>
            </a:xfrm>
            <a:custGeom>
              <a:avLst/>
              <a:rect l="l" t="t" r="r" b="b"/>
              <a:pathLst>
                <a:path w="22968" h="27855">
                  <a:moveTo>
                    <a:pt x="12448" y="1"/>
                  </a:moveTo>
                  <a:cubicBezTo>
                    <a:pt x="12448" y="1"/>
                    <a:pt x="10301" y="3727"/>
                    <a:pt x="9577" y="6926"/>
                  </a:cubicBezTo>
                  <a:cubicBezTo>
                    <a:pt x="8854" y="10126"/>
                    <a:pt x="18080" y="13939"/>
                    <a:pt x="18080" y="13939"/>
                  </a:cubicBezTo>
                  <a:cubicBezTo>
                    <a:pt x="18080" y="13939"/>
                    <a:pt x="13171" y="26409"/>
                    <a:pt x="1" y="27833"/>
                  </a:cubicBezTo>
                  <a:cubicBezTo>
                    <a:pt x="417" y="27855"/>
                    <a:pt x="833" y="27855"/>
                    <a:pt x="1272" y="27855"/>
                  </a:cubicBezTo>
                  <a:cubicBezTo>
                    <a:pt x="13522" y="27855"/>
                    <a:pt x="20951" y="21259"/>
                    <a:pt x="22968" y="13325"/>
                  </a:cubicBezTo>
                  <a:lnTo>
                    <a:pt x="14114" y="6926"/>
                  </a:lnTo>
                  <a:lnTo>
                    <a:pt x="14114" y="1"/>
                  </a:lnTo>
                  <a:lnTo>
                    <a:pt x="12448" y="1"/>
                  </a:ln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grpSp>
      <p:sp>
        <p:nvSpPr>
          <p:cNvPr id="2027" name="Google Shape;2027;p43"/>
          <p:cNvSpPr/>
          <p:nvPr/>
        </p:nvSpPr>
        <p:spPr>
          <a:xfrm>
            <a:off x="1063489" y="4470737"/>
            <a:ext cx="984600" cy="145800"/>
          </a:xfrm>
          <a:prstGeom prst="ellipse">
            <a:avLst/>
          </a:pr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64" name="Google Shape;2064;p43"/>
          <p:cNvSpPr/>
          <p:nvPr/>
        </p:nvSpPr>
        <p:spPr>
          <a:xfrm>
            <a:off x="385581" y="4539279"/>
            <a:ext cx="984600" cy="145800"/>
          </a:xfrm>
          <a:prstGeom prst="ellipse">
            <a:avLst/>
          </a:pr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084" name="Google Shape;2084;p43"/>
          <p:cNvGrpSpPr/>
          <p:nvPr/>
        </p:nvGrpSpPr>
        <p:grpSpPr>
          <a:xfrm rot="6651596">
            <a:off x="673102" y="308577"/>
            <a:ext cx="1080388" cy="534397"/>
            <a:chOff x="2544424" y="4110034"/>
            <a:chExt cx="773441" cy="382571"/>
          </a:xfrm>
        </p:grpSpPr>
        <p:sp>
          <p:nvSpPr>
            <p:cNvPr id="2085" name="Google Shape;2085;p43"/>
            <p:cNvSpPr/>
            <p:nvPr/>
          </p:nvSpPr>
          <p:spPr>
            <a:xfrm>
              <a:off x="2544424" y="4219323"/>
              <a:ext cx="544415" cy="273223"/>
            </a:xfrm>
            <a:custGeom>
              <a:avLst/>
              <a:rect l="l" t="t" r="r" b="b"/>
              <a:pathLst>
                <a:path w="18760" h="9415">
                  <a:moveTo>
                    <a:pt x="13332" y="1"/>
                  </a:moveTo>
                  <a:cubicBezTo>
                    <a:pt x="7357" y="1"/>
                    <a:pt x="1" y="2741"/>
                    <a:pt x="2897" y="7697"/>
                  </a:cubicBezTo>
                  <a:cubicBezTo>
                    <a:pt x="3612" y="8922"/>
                    <a:pt x="4656" y="9414"/>
                    <a:pt x="5872" y="9414"/>
                  </a:cubicBezTo>
                  <a:cubicBezTo>
                    <a:pt x="10863" y="9414"/>
                    <a:pt x="18760" y="1123"/>
                    <a:pt x="18760" y="1123"/>
                  </a:cubicBezTo>
                  <a:cubicBezTo>
                    <a:pt x="17513" y="366"/>
                    <a:pt x="15514" y="1"/>
                    <a:pt x="13332"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86" name="Google Shape;2086;p43"/>
            <p:cNvSpPr/>
            <p:nvPr/>
          </p:nvSpPr>
          <p:spPr>
            <a:xfrm>
              <a:off x="2964518" y="4110034"/>
              <a:ext cx="257727" cy="127891"/>
            </a:xfrm>
            <a:custGeom>
              <a:avLst/>
              <a:rect l="l" t="t" r="r" b="b"/>
              <a:pathLst>
                <a:path w="8881" h="4407">
                  <a:moveTo>
                    <a:pt x="2170" y="0"/>
                  </a:moveTo>
                  <a:cubicBezTo>
                    <a:pt x="1" y="0"/>
                    <a:pt x="201" y="2080"/>
                    <a:pt x="3030" y="3137"/>
                  </a:cubicBezTo>
                  <a:cubicBezTo>
                    <a:pt x="6341" y="4375"/>
                    <a:pt x="8881" y="4407"/>
                    <a:pt x="8881" y="4407"/>
                  </a:cubicBezTo>
                  <a:cubicBezTo>
                    <a:pt x="8881" y="4407"/>
                    <a:pt x="6936" y="1160"/>
                    <a:pt x="3480" y="196"/>
                  </a:cubicBezTo>
                  <a:cubicBezTo>
                    <a:pt x="2976" y="61"/>
                    <a:pt x="2539" y="0"/>
                    <a:pt x="2170"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87" name="Google Shape;2087;p43"/>
            <p:cNvSpPr/>
            <p:nvPr/>
          </p:nvSpPr>
          <p:spPr>
            <a:xfrm>
              <a:off x="3028652" y="4237896"/>
              <a:ext cx="193592" cy="134392"/>
            </a:xfrm>
            <a:custGeom>
              <a:avLst/>
              <a:rect l="l" t="t" r="r" b="b"/>
              <a:pathLst>
                <a:path w="6671" h="4631">
                  <a:moveTo>
                    <a:pt x="6671" y="1"/>
                  </a:moveTo>
                  <a:cubicBezTo>
                    <a:pt x="3520" y="580"/>
                    <a:pt x="1" y="4180"/>
                    <a:pt x="1608" y="4598"/>
                  </a:cubicBezTo>
                  <a:cubicBezTo>
                    <a:pt x="1696" y="4620"/>
                    <a:pt x="1788" y="4630"/>
                    <a:pt x="1885" y="4630"/>
                  </a:cubicBezTo>
                  <a:cubicBezTo>
                    <a:pt x="3622" y="4630"/>
                    <a:pt x="6625" y="1219"/>
                    <a:pt x="6671"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88" name="Google Shape;2088;p43"/>
            <p:cNvSpPr/>
            <p:nvPr/>
          </p:nvSpPr>
          <p:spPr>
            <a:xfrm>
              <a:off x="2628466" y="4221587"/>
              <a:ext cx="689399" cy="221103"/>
            </a:xfrm>
            <a:custGeom>
              <a:avLst/>
              <a:rect l="l" t="t" r="r" b="b"/>
              <a:pathLst>
                <a:path w="23756" h="7619" fill="none">
                  <a:moveTo>
                    <a:pt x="23755" y="627"/>
                  </a:moveTo>
                  <a:cubicBezTo>
                    <a:pt x="17198" y="0"/>
                    <a:pt x="5015" y="2636"/>
                    <a:pt x="1" y="761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89" name="Google Shape;2089;p43"/>
            <p:cNvSpPr/>
            <p:nvPr/>
          </p:nvSpPr>
          <p:spPr>
            <a:xfrm>
              <a:off x="2613086" y="4376902"/>
              <a:ext cx="102644" cy="98436"/>
            </a:xfrm>
            <a:custGeom>
              <a:avLst/>
              <a:rect l="l" t="t" r="r" b="b"/>
              <a:pathLst>
                <a:path w="3537" h="3392" fill="none">
                  <a:moveTo>
                    <a:pt x="0" y="1061"/>
                  </a:moveTo>
                  <a:cubicBezTo>
                    <a:pt x="1013" y="354"/>
                    <a:pt x="3536" y="1"/>
                    <a:pt x="3536" y="1"/>
                  </a:cubicBezTo>
                  <a:cubicBezTo>
                    <a:pt x="3536" y="1"/>
                    <a:pt x="2379" y="2508"/>
                    <a:pt x="1527" y="339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90" name="Google Shape;2090;p43"/>
            <p:cNvSpPr/>
            <p:nvPr/>
          </p:nvSpPr>
          <p:spPr>
            <a:xfrm>
              <a:off x="2619151" y="4316744"/>
              <a:ext cx="161874" cy="175861"/>
            </a:xfrm>
            <a:custGeom>
              <a:avLst/>
              <a:rect l="l" t="t" r="r" b="b"/>
              <a:pathLst>
                <a:path w="5578" h="6060" fill="none">
                  <a:moveTo>
                    <a:pt x="0" y="772"/>
                  </a:moveTo>
                  <a:cubicBezTo>
                    <a:pt x="3022" y="0"/>
                    <a:pt x="5577" y="900"/>
                    <a:pt x="5577" y="900"/>
                  </a:cubicBezTo>
                  <a:cubicBezTo>
                    <a:pt x="5577" y="900"/>
                    <a:pt x="4597" y="4356"/>
                    <a:pt x="3343" y="6059"/>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91" name="Google Shape;2091;p43"/>
            <p:cNvSpPr/>
            <p:nvPr/>
          </p:nvSpPr>
          <p:spPr>
            <a:xfrm>
              <a:off x="2694690" y="4270573"/>
              <a:ext cx="153951" cy="209437"/>
            </a:xfrm>
            <a:custGeom>
              <a:avLst/>
              <a:rect l="l" t="t" r="r" b="b"/>
              <a:pathLst>
                <a:path w="5305" h="7217" fill="none">
                  <a:moveTo>
                    <a:pt x="1" y="0"/>
                  </a:moveTo>
                  <a:cubicBezTo>
                    <a:pt x="2347" y="16"/>
                    <a:pt x="5305" y="1511"/>
                    <a:pt x="5305" y="1511"/>
                  </a:cubicBezTo>
                  <a:cubicBezTo>
                    <a:pt x="5305" y="1511"/>
                    <a:pt x="4357" y="5240"/>
                    <a:pt x="2894" y="7216"/>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92" name="Google Shape;2092;p43"/>
            <p:cNvSpPr/>
            <p:nvPr/>
          </p:nvSpPr>
          <p:spPr>
            <a:xfrm>
              <a:off x="2785174" y="4237432"/>
              <a:ext cx="139035" cy="209466"/>
            </a:xfrm>
            <a:custGeom>
              <a:avLst/>
              <a:rect l="l" t="t" r="r" b="b"/>
              <a:pathLst>
                <a:path w="4791" h="7218" fill="none">
                  <a:moveTo>
                    <a:pt x="1" y="1"/>
                  </a:moveTo>
                  <a:cubicBezTo>
                    <a:pt x="2267" y="226"/>
                    <a:pt x="4790" y="1785"/>
                    <a:pt x="4790" y="1785"/>
                  </a:cubicBezTo>
                  <a:cubicBezTo>
                    <a:pt x="4790" y="1785"/>
                    <a:pt x="3569" y="5433"/>
                    <a:pt x="2187" y="721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93" name="Google Shape;2093;p43"/>
            <p:cNvSpPr/>
            <p:nvPr/>
          </p:nvSpPr>
          <p:spPr>
            <a:xfrm>
              <a:off x="2877545" y="4222051"/>
              <a:ext cx="115238" cy="167010"/>
            </a:xfrm>
            <a:custGeom>
              <a:avLst/>
              <a:rect l="l" t="t" r="r" b="b"/>
              <a:pathLst>
                <a:path w="3971" h="5755" fill="none">
                  <a:moveTo>
                    <a:pt x="0" y="1"/>
                  </a:moveTo>
                  <a:cubicBezTo>
                    <a:pt x="1897" y="193"/>
                    <a:pt x="3970" y="1688"/>
                    <a:pt x="3970" y="1688"/>
                  </a:cubicBezTo>
                  <a:cubicBezTo>
                    <a:pt x="3970" y="1688"/>
                    <a:pt x="3440" y="3681"/>
                    <a:pt x="1977" y="5754"/>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94" name="Google Shape;2094;p43"/>
            <p:cNvSpPr/>
            <p:nvPr/>
          </p:nvSpPr>
          <p:spPr>
            <a:xfrm>
              <a:off x="2980624" y="4221587"/>
              <a:ext cx="71389" cy="109638"/>
            </a:xfrm>
            <a:custGeom>
              <a:avLst/>
              <a:rect l="l" t="t" r="r" b="b"/>
              <a:pathLst>
                <a:path w="2460" h="3778" fill="none">
                  <a:moveTo>
                    <a:pt x="0" y="0"/>
                  </a:moveTo>
                  <a:cubicBezTo>
                    <a:pt x="1157" y="563"/>
                    <a:pt x="2459" y="1270"/>
                    <a:pt x="2459" y="1270"/>
                  </a:cubicBezTo>
                  <a:cubicBezTo>
                    <a:pt x="2459" y="1270"/>
                    <a:pt x="2025" y="2218"/>
                    <a:pt x="852" y="377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95" name="Google Shape;2095;p43"/>
            <p:cNvSpPr/>
            <p:nvPr/>
          </p:nvSpPr>
          <p:spPr>
            <a:xfrm>
              <a:off x="2989939" y="4115722"/>
              <a:ext cx="232305" cy="122203"/>
            </a:xfrm>
            <a:custGeom>
              <a:avLst/>
              <a:rect l="l" t="t" r="r" b="b"/>
              <a:pathLst>
                <a:path w="8005" h="4211" fill="none">
                  <a:moveTo>
                    <a:pt x="322" y="0"/>
                  </a:moveTo>
                  <a:cubicBezTo>
                    <a:pt x="2604" y="0"/>
                    <a:pt x="8005" y="4211"/>
                    <a:pt x="8005" y="4211"/>
                  </a:cubicBezTo>
                  <a:cubicBezTo>
                    <a:pt x="8005" y="4211"/>
                    <a:pt x="4212" y="2234"/>
                    <a:pt x="1" y="138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096" name="Google Shape;2096;p43"/>
            <p:cNvSpPr/>
            <p:nvPr/>
          </p:nvSpPr>
          <p:spPr>
            <a:xfrm>
              <a:off x="3063650" y="4237896"/>
              <a:ext cx="158594" cy="132970"/>
            </a:xfrm>
            <a:custGeom>
              <a:avLst/>
              <a:rect l="l" t="t" r="r" b="b"/>
              <a:pathLst>
                <a:path w="5465" h="4582" fill="none">
                  <a:moveTo>
                    <a:pt x="1029" y="4582"/>
                  </a:moveTo>
                  <a:cubicBezTo>
                    <a:pt x="3006" y="3231"/>
                    <a:pt x="5465" y="1"/>
                    <a:pt x="5465" y="1"/>
                  </a:cubicBezTo>
                  <a:cubicBezTo>
                    <a:pt x="5465" y="1"/>
                    <a:pt x="1447" y="3408"/>
                    <a:pt x="0" y="406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097" name="Google Shape;2097;p43"/>
          <p:cNvGrpSpPr/>
          <p:nvPr/>
        </p:nvGrpSpPr>
        <p:grpSpPr>
          <a:xfrm rot="-680242" flipH="1">
            <a:off x="7287532" y="22319"/>
            <a:ext cx="708166" cy="1454133"/>
            <a:chOff x="4545815" y="3515240"/>
            <a:chExt cx="508456" cy="1044053"/>
          </a:xfrm>
        </p:grpSpPr>
        <p:sp>
          <p:nvSpPr>
            <p:cNvPr id="2098" name="Google Shape;2098;p43"/>
            <p:cNvSpPr/>
            <p:nvPr/>
          </p:nvSpPr>
          <p:spPr>
            <a:xfrm>
              <a:off x="5018808" y="3655524"/>
              <a:ext cx="35462" cy="33315"/>
            </a:xfrm>
            <a:custGeom>
              <a:avLst/>
              <a:rect l="l" t="t" r="r" b="b"/>
              <a:pathLst>
                <a:path w="1222" h="1148">
                  <a:moveTo>
                    <a:pt x="605" y="0"/>
                  </a:moveTo>
                  <a:cubicBezTo>
                    <a:pt x="586" y="0"/>
                    <a:pt x="566" y="1"/>
                    <a:pt x="547" y="3"/>
                  </a:cubicBezTo>
                  <a:cubicBezTo>
                    <a:pt x="225" y="52"/>
                    <a:pt x="0" y="325"/>
                    <a:pt x="48" y="646"/>
                  </a:cubicBezTo>
                  <a:cubicBezTo>
                    <a:pt x="79" y="932"/>
                    <a:pt x="334" y="1148"/>
                    <a:pt x="617" y="1148"/>
                  </a:cubicBezTo>
                  <a:cubicBezTo>
                    <a:pt x="636" y="1148"/>
                    <a:pt x="656" y="1147"/>
                    <a:pt x="675" y="1145"/>
                  </a:cubicBezTo>
                  <a:cubicBezTo>
                    <a:pt x="997" y="1112"/>
                    <a:pt x="1222" y="823"/>
                    <a:pt x="1174" y="502"/>
                  </a:cubicBezTo>
                  <a:cubicBezTo>
                    <a:pt x="1143" y="216"/>
                    <a:pt x="888" y="0"/>
                    <a:pt x="605"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99" name="Google Shape;2099;p43"/>
            <p:cNvSpPr/>
            <p:nvPr/>
          </p:nvSpPr>
          <p:spPr>
            <a:xfrm>
              <a:off x="4786942" y="3548555"/>
              <a:ext cx="58330" cy="157666"/>
            </a:xfrm>
            <a:custGeom>
              <a:avLst/>
              <a:rect l="l" t="t" r="r" b="b"/>
              <a:pathLst>
                <a:path w="2010" h="5433" fill="none">
                  <a:moveTo>
                    <a:pt x="2010" y="0"/>
                  </a:moveTo>
                  <a:cubicBezTo>
                    <a:pt x="1897" y="2090"/>
                    <a:pt x="1" y="5433"/>
                    <a:pt x="1" y="5433"/>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100" name="Google Shape;2100;p43"/>
            <p:cNvSpPr/>
            <p:nvPr/>
          </p:nvSpPr>
          <p:spPr>
            <a:xfrm>
              <a:off x="4850844" y="3654420"/>
              <a:ext cx="168403" cy="117560"/>
            </a:xfrm>
            <a:custGeom>
              <a:avLst/>
              <a:rect l="l" t="t" r="r" b="b"/>
              <a:pathLst>
                <a:path w="5803" h="4051" fill="none">
                  <a:moveTo>
                    <a:pt x="5803" y="483"/>
                  </a:moveTo>
                  <a:cubicBezTo>
                    <a:pt x="4035" y="1"/>
                    <a:pt x="1" y="4051"/>
                    <a:pt x="1" y="4051"/>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101" name="Google Shape;2101;p43"/>
            <p:cNvSpPr/>
            <p:nvPr/>
          </p:nvSpPr>
          <p:spPr>
            <a:xfrm>
              <a:off x="4828934" y="3515240"/>
              <a:ext cx="34998" cy="32967"/>
            </a:xfrm>
            <a:custGeom>
              <a:avLst/>
              <a:rect l="l" t="t" r="r" b="b"/>
              <a:pathLst>
                <a:path w="1206" h="1136">
                  <a:moveTo>
                    <a:pt x="613" y="1"/>
                  </a:moveTo>
                  <a:cubicBezTo>
                    <a:pt x="586" y="1"/>
                    <a:pt x="558" y="3"/>
                    <a:pt x="531" y="7"/>
                  </a:cubicBezTo>
                  <a:cubicBezTo>
                    <a:pt x="209" y="39"/>
                    <a:pt x="0" y="328"/>
                    <a:pt x="32" y="634"/>
                  </a:cubicBezTo>
                  <a:cubicBezTo>
                    <a:pt x="62" y="933"/>
                    <a:pt x="316" y="1135"/>
                    <a:pt x="597" y="1135"/>
                  </a:cubicBezTo>
                  <a:cubicBezTo>
                    <a:pt x="618" y="1135"/>
                    <a:pt x="639" y="1134"/>
                    <a:pt x="659" y="1132"/>
                  </a:cubicBezTo>
                  <a:cubicBezTo>
                    <a:pt x="981" y="1100"/>
                    <a:pt x="1206" y="811"/>
                    <a:pt x="1157" y="505"/>
                  </a:cubicBezTo>
                  <a:cubicBezTo>
                    <a:pt x="1128" y="213"/>
                    <a:pt x="887" y="1"/>
                    <a:pt x="613"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02" name="Google Shape;2102;p43"/>
            <p:cNvSpPr/>
            <p:nvPr/>
          </p:nvSpPr>
          <p:spPr>
            <a:xfrm>
              <a:off x="4669904" y="3529373"/>
              <a:ext cx="360719" cy="336313"/>
            </a:xfrm>
            <a:custGeom>
              <a:avLst/>
              <a:rect l="l" t="t" r="r" b="b"/>
              <a:pathLst>
                <a:path w="12430" h="11589">
                  <a:moveTo>
                    <a:pt x="3058" y="1"/>
                  </a:moveTo>
                  <a:cubicBezTo>
                    <a:pt x="1124" y="1"/>
                    <a:pt x="0" y="8538"/>
                    <a:pt x="2250" y="10947"/>
                  </a:cubicBezTo>
                  <a:cubicBezTo>
                    <a:pt x="2674" y="11398"/>
                    <a:pt x="3296" y="11588"/>
                    <a:pt x="4024" y="11588"/>
                  </a:cubicBezTo>
                  <a:cubicBezTo>
                    <a:pt x="7213" y="11588"/>
                    <a:pt x="12430" y="7950"/>
                    <a:pt x="11893" y="6720"/>
                  </a:cubicBezTo>
                  <a:cubicBezTo>
                    <a:pt x="11765" y="6424"/>
                    <a:pt x="11473" y="6304"/>
                    <a:pt x="11086" y="6304"/>
                  </a:cubicBezTo>
                  <a:cubicBezTo>
                    <a:pt x="9481" y="6304"/>
                    <a:pt x="6236" y="8360"/>
                    <a:pt x="6236" y="8360"/>
                  </a:cubicBezTo>
                  <a:cubicBezTo>
                    <a:pt x="6236" y="8360"/>
                    <a:pt x="9884" y="4101"/>
                    <a:pt x="8647" y="2686"/>
                  </a:cubicBezTo>
                  <a:cubicBezTo>
                    <a:pt x="8489" y="2502"/>
                    <a:pt x="8296" y="2422"/>
                    <a:pt x="8078" y="2422"/>
                  </a:cubicBezTo>
                  <a:cubicBezTo>
                    <a:pt x="6608" y="2422"/>
                    <a:pt x="4034" y="6094"/>
                    <a:pt x="4034" y="6094"/>
                  </a:cubicBezTo>
                  <a:cubicBezTo>
                    <a:pt x="4034" y="6094"/>
                    <a:pt x="5062" y="131"/>
                    <a:pt x="3102" y="2"/>
                  </a:cubicBezTo>
                  <a:cubicBezTo>
                    <a:pt x="3087" y="1"/>
                    <a:pt x="3073" y="1"/>
                    <a:pt x="3058"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03" name="Google Shape;2103;p43"/>
            <p:cNvSpPr/>
            <p:nvPr/>
          </p:nvSpPr>
          <p:spPr>
            <a:xfrm>
              <a:off x="4701594" y="3529431"/>
              <a:ext cx="313474" cy="330248"/>
            </a:xfrm>
            <a:custGeom>
              <a:avLst/>
              <a:rect l="l" t="t" r="r" b="b"/>
              <a:pathLst>
                <a:path w="10802" h="11380" fill="none">
                  <a:moveTo>
                    <a:pt x="10801" y="6718"/>
                  </a:moveTo>
                  <a:cubicBezTo>
                    <a:pt x="8374" y="9338"/>
                    <a:pt x="4035" y="11106"/>
                    <a:pt x="1801" y="11379"/>
                  </a:cubicBezTo>
                  <a:cubicBezTo>
                    <a:pt x="1126" y="10399"/>
                    <a:pt x="1" y="4500"/>
                    <a:pt x="2010" y="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104" name="Google Shape;2104;p43"/>
            <p:cNvSpPr/>
            <p:nvPr/>
          </p:nvSpPr>
          <p:spPr>
            <a:xfrm>
              <a:off x="4753366" y="3606856"/>
              <a:ext cx="167939" cy="252822"/>
            </a:xfrm>
            <a:custGeom>
              <a:avLst/>
              <a:rect l="l" t="t" r="r" b="b"/>
              <a:pathLst>
                <a:path w="5787" h="8712" fill="none">
                  <a:moveTo>
                    <a:pt x="5787" y="16"/>
                  </a:moveTo>
                  <a:cubicBezTo>
                    <a:pt x="4003" y="3649"/>
                    <a:pt x="1" y="8711"/>
                    <a:pt x="1" y="8711"/>
                  </a:cubicBezTo>
                  <a:cubicBezTo>
                    <a:pt x="1" y="8711"/>
                    <a:pt x="1463" y="4115"/>
                    <a:pt x="4437" y="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105" name="Google Shape;2105;p43"/>
            <p:cNvSpPr/>
            <p:nvPr/>
          </p:nvSpPr>
          <p:spPr>
            <a:xfrm>
              <a:off x="4738914" y="3550412"/>
              <a:ext cx="240228" cy="309266"/>
            </a:xfrm>
            <a:custGeom>
              <a:avLst/>
              <a:rect l="l" t="t" r="r" b="b"/>
              <a:pathLst>
                <a:path w="8278" h="10657" fill="none">
                  <a:moveTo>
                    <a:pt x="1591" y="0"/>
                  </a:moveTo>
                  <a:cubicBezTo>
                    <a:pt x="0" y="3504"/>
                    <a:pt x="515" y="10656"/>
                    <a:pt x="515" y="10656"/>
                  </a:cubicBezTo>
                  <a:cubicBezTo>
                    <a:pt x="515" y="10656"/>
                    <a:pt x="6510" y="7378"/>
                    <a:pt x="8278" y="5626"/>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106" name="Google Shape;2106;p43"/>
            <p:cNvSpPr/>
            <p:nvPr/>
          </p:nvSpPr>
          <p:spPr>
            <a:xfrm>
              <a:off x="4545815" y="3859650"/>
              <a:ext cx="208044" cy="699643"/>
            </a:xfrm>
            <a:custGeom>
              <a:avLst/>
              <a:rect l="l" t="t" r="r" b="b"/>
              <a:pathLst>
                <a:path w="7169" h="24109" fill="none">
                  <a:moveTo>
                    <a:pt x="7169" y="0"/>
                  </a:moveTo>
                  <a:cubicBezTo>
                    <a:pt x="3408" y="6269"/>
                    <a:pt x="2009" y="12617"/>
                    <a:pt x="4147" y="12665"/>
                  </a:cubicBezTo>
                  <a:cubicBezTo>
                    <a:pt x="6269" y="12697"/>
                    <a:pt x="4035" y="6590"/>
                    <a:pt x="2009" y="12617"/>
                  </a:cubicBezTo>
                  <a:cubicBezTo>
                    <a:pt x="0" y="18660"/>
                    <a:pt x="1752" y="24109"/>
                    <a:pt x="1752" y="2410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2" name="TextBox 1"/>
          <p:cNvSpPr txBox="1"/>
          <p:nvPr/>
        </p:nvSpPr>
        <p:spPr>
          <a:xfrm>
            <a:off x="4991790" y="598501"/>
            <a:ext cx="3116001" cy="514229"/>
          </a:xfrm>
          <a:prstGeom prst="rect">
            <a:avLst/>
          </a:prstGeom>
          <a:noFill/>
        </p:spPr>
        <p:txBody>
          <a:bodyPr wrap="square" rtlCol="0">
            <a:spAutoFit/>
          </a:bodyPr>
          <a:lstStyle/>
          <a:p>
            <a:r>
              <a:rPr lang="fa-IR" sz="2400" b="1" dirty="0" smtClean="0">
                <a:solidFill>
                  <a:srgbClr val="00B050"/>
                </a:solidFill>
                <a:latin typeface="Microsoft Uighur" pitchFamily="2" charset="-78"/>
                <a:cs typeface="Microsoft Uighur" pitchFamily="2" charset="-78"/>
              </a:rPr>
              <a:t>فعالیت های نوشتاری</a:t>
            </a:r>
            <a:r>
              <a:rPr lang="fa-IR" sz="2400" b="1" dirty="0" smtClean="0">
                <a:latin typeface="Microsoft Uighur" pitchFamily="2" charset="-78"/>
                <a:cs typeface="Microsoft Uighur" pitchFamily="2" charset="-78"/>
              </a:rPr>
              <a:t> </a:t>
            </a:r>
            <a:endParaRPr lang="en-US" sz="2400" b="1" dirty="0">
              <a:latin typeface="Microsoft Uighur" pitchFamily="2" charset="-78"/>
              <a:cs typeface="Microsoft Uighur" pitchFamily="2" charset="-78"/>
            </a:endParaRPr>
          </a:p>
        </p:txBody>
      </p:sp>
      <p:sp>
        <p:nvSpPr>
          <p:cNvPr id="3" name="TextBox 2"/>
          <p:cNvSpPr txBox="1"/>
          <p:nvPr/>
        </p:nvSpPr>
        <p:spPr>
          <a:xfrm>
            <a:off x="1379620" y="1268445"/>
            <a:ext cx="6752100" cy="3323987"/>
          </a:xfrm>
          <a:prstGeom prst="rect">
            <a:avLst/>
          </a:prstGeom>
          <a:noFill/>
        </p:spPr>
        <p:txBody>
          <a:bodyPr wrap="square" rtlCol="0">
            <a:spAutoFit/>
          </a:bodyPr>
          <a:lstStyle/>
          <a:p>
            <a:r>
              <a:rPr lang="fa-IR" dirty="0" smtClean="0">
                <a:solidFill>
                  <a:schemeClr val="bg1">
                    <a:lumMod val="50000"/>
                    <a:lumOff val="50000"/>
                  </a:schemeClr>
                </a:solidFill>
              </a:rPr>
              <a:t>1-واژه های زیر را با صفت های بیانی مناسب گسترش دهید</a:t>
            </a:r>
            <a:r>
              <a:rPr lang="fa-IR" dirty="0" smtClean="0"/>
              <a:t>.</a:t>
            </a:r>
          </a:p>
          <a:p>
            <a:r>
              <a:rPr lang="fa-IR" dirty="0" smtClean="0"/>
              <a:t>سارای:.......            خان:.........          حبیب:.......</a:t>
            </a:r>
          </a:p>
          <a:p>
            <a:endParaRPr lang="fa-IR" dirty="0"/>
          </a:p>
          <a:p>
            <a:r>
              <a:rPr lang="fa-IR" dirty="0" smtClean="0">
                <a:solidFill>
                  <a:schemeClr val="bg1">
                    <a:lumMod val="50000"/>
                    <a:lumOff val="50000"/>
                  </a:schemeClr>
                </a:solidFill>
              </a:rPr>
              <a:t>2-غلط های املایی را در عبارت های زیر بیابید و اصلاح کنید</a:t>
            </a:r>
          </a:p>
          <a:p>
            <a:r>
              <a:rPr lang="fa-IR" dirty="0" smtClean="0"/>
              <a:t>     الف) دختری که هرکس ان را میدید میگفت این دختر زیبا نسیب چه کسی خواهد شد؟</a:t>
            </a:r>
          </a:p>
          <a:p>
            <a:endParaRPr lang="fa-IR" dirty="0"/>
          </a:p>
          <a:p>
            <a:r>
              <a:rPr lang="fa-IR" dirty="0" smtClean="0"/>
              <a:t>ب) ان ها همچنین اشق یک دیگر بودند و عاقبت یک روز سارای را عقد بسته و نامذد خان چوبان کردند.</a:t>
            </a:r>
          </a:p>
          <a:p>
            <a:endParaRPr lang="fa-IR" dirty="0"/>
          </a:p>
          <a:p>
            <a:r>
              <a:rPr lang="fa-IR" dirty="0" smtClean="0">
                <a:solidFill>
                  <a:schemeClr val="bg1">
                    <a:lumMod val="50000"/>
                    <a:lumOff val="50000"/>
                  </a:schemeClr>
                </a:solidFill>
              </a:rPr>
              <a:t>3- در هریک از از گروه های اسمی زیر هسته هارا مشخص کنید</a:t>
            </a:r>
            <a:r>
              <a:rPr lang="fa-IR" dirty="0" smtClean="0"/>
              <a:t>.</a:t>
            </a:r>
          </a:p>
          <a:p>
            <a:r>
              <a:rPr lang="fa-IR" dirty="0" smtClean="0"/>
              <a:t>           جوان شایسته:                               فصل زمستان:</a:t>
            </a:r>
          </a:p>
          <a:p>
            <a:r>
              <a:rPr lang="fa-IR" dirty="0" smtClean="0"/>
              <a:t>  سارای مهربان:                         خان بی شرم و حیا:</a:t>
            </a:r>
          </a:p>
          <a:p>
            <a:endParaRPr lang="fa-IR" dirty="0" smtClean="0"/>
          </a:p>
          <a:p>
            <a:r>
              <a:rPr lang="fa-IR" dirty="0" smtClean="0">
                <a:solidFill>
                  <a:schemeClr val="bg1">
                    <a:lumMod val="50000"/>
                    <a:lumOff val="50000"/>
                  </a:schemeClr>
                </a:solidFill>
              </a:rPr>
              <a:t>4- واژ ه های مهم املایی را از متن درس بیابید و بنویسید.</a:t>
            </a:r>
          </a:p>
          <a:p>
            <a:endParaRPr lang="fa-IR" dirty="0" smtClean="0"/>
          </a:p>
          <a:p>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8" name="Google Shape;2238;p44"/>
          <p:cNvSpPr/>
          <p:nvPr/>
        </p:nvSpPr>
        <p:spPr>
          <a:xfrm>
            <a:off x="406009" y="1550804"/>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 name="TextBox 1"/>
          <p:cNvSpPr txBox="1"/>
          <p:nvPr/>
        </p:nvSpPr>
        <p:spPr>
          <a:xfrm>
            <a:off x="7199947" y="112049"/>
            <a:ext cx="2110154" cy="707886"/>
          </a:xfrm>
          <a:prstGeom prst="rect">
            <a:avLst/>
          </a:prstGeom>
          <a:noFill/>
        </p:spPr>
        <p:txBody>
          <a:bodyPr wrap="square" rtlCol="0">
            <a:spAutoFit/>
          </a:bodyPr>
          <a:lstStyle/>
          <a:p>
            <a:r>
              <a:rPr lang="fa-IR" sz="4000" b="1" dirty="0" smtClean="0">
                <a:solidFill>
                  <a:schemeClr val="bg1">
                    <a:lumMod val="90000"/>
                    <a:lumOff val="10000"/>
                  </a:schemeClr>
                </a:solidFill>
                <a:latin typeface="Urdu Typesetting" pitchFamily="66" charset="-78"/>
                <a:cs typeface="Urdu Typesetting" pitchFamily="66" charset="-78"/>
              </a:rPr>
              <a:t>حکایت</a:t>
            </a:r>
            <a:endParaRPr lang="en-US" sz="4000" b="1" dirty="0">
              <a:solidFill>
                <a:schemeClr val="bg1">
                  <a:lumMod val="90000"/>
                  <a:lumOff val="10000"/>
                </a:schemeClr>
              </a:solidFill>
              <a:latin typeface="Urdu Typesetting" pitchFamily="66" charset="-78"/>
              <a:cs typeface="Urdu Typesetting" pitchFamily="66" charset="-78"/>
            </a:endParaRPr>
          </a:p>
        </p:txBody>
      </p:sp>
      <p:sp>
        <p:nvSpPr>
          <p:cNvPr id="3" name="TextBox 2"/>
          <p:cNvSpPr txBox="1"/>
          <p:nvPr/>
        </p:nvSpPr>
        <p:spPr>
          <a:xfrm>
            <a:off x="3560884" y="177987"/>
            <a:ext cx="4187504" cy="866552"/>
          </a:xfrm>
          <a:prstGeom prst="rect">
            <a:avLst/>
          </a:prstGeom>
          <a:noFill/>
        </p:spPr>
        <p:txBody>
          <a:bodyPr wrap="square" rtlCol="0">
            <a:spAutoFit/>
          </a:bodyPr>
          <a:lstStyle/>
          <a:p>
            <a:r>
              <a:rPr lang="fa-IR" sz="4400" b="1" dirty="0" smtClean="0">
                <a:latin typeface="Urdu Typesetting" pitchFamily="66" charset="-78"/>
                <a:cs typeface="Urdu Typesetting" pitchFamily="66" charset="-78"/>
              </a:rPr>
              <a:t>مهمان نا خوانده</a:t>
            </a:r>
            <a:endParaRPr lang="en-US" sz="4400" b="1" dirty="0">
              <a:latin typeface="Urdu Typesetting" pitchFamily="66" charset="-78"/>
              <a:cs typeface="Urdu Typesetting" pitchFamily="66" charset="-78"/>
            </a:endParaRPr>
          </a:p>
        </p:txBody>
      </p:sp>
      <p:sp>
        <p:nvSpPr>
          <p:cNvPr id="4" name="TextBox 3"/>
          <p:cNvSpPr txBox="1"/>
          <p:nvPr/>
        </p:nvSpPr>
        <p:spPr>
          <a:xfrm>
            <a:off x="1501092" y="1033051"/>
            <a:ext cx="7226792" cy="1223542"/>
          </a:xfrm>
          <a:prstGeom prst="rect">
            <a:avLst/>
          </a:prstGeom>
          <a:noFill/>
        </p:spPr>
        <p:txBody>
          <a:bodyPr wrap="square" rtlCol="0">
            <a:spAutoFit/>
          </a:bodyPr>
          <a:lstStyle/>
          <a:p>
            <a:r>
              <a:rPr lang="fa-IR" sz="2000" b="1" dirty="0" smtClean="0">
                <a:latin typeface="Arabic Typesetting" pitchFamily="66" charset="-78"/>
                <a:cs typeface="Arabic Typesetting" pitchFamily="66" charset="-78"/>
              </a:rPr>
              <a:t>اورده اند که وقتی مردی به مهمانی سلیمان دارانی رفت. سلیمان انچه داشت از نان خشک و نمک در پیش او نهاد و بر سبیل اعتذار </a:t>
            </a:r>
            <a:r>
              <a:rPr lang="en-US" sz="2000" b="1" dirty="0" smtClean="0">
                <a:latin typeface="Arabic Typesetting" pitchFamily="66" charset="-78"/>
                <a:cs typeface="Arabic Typesetting" pitchFamily="66" charset="-78"/>
              </a:rPr>
              <a:t>این</a:t>
            </a:r>
            <a:r>
              <a:rPr sz="2000" b="1" dirty="0" smtClean="0">
                <a:latin typeface="Arabic Typesetting" pitchFamily="66" charset="-78"/>
                <a:cs typeface="Arabic Typesetting" pitchFamily="66" charset="-78"/>
              </a:rPr>
              <a:t> </a:t>
            </a:r>
            <a:r>
              <a:rPr lang="en-US" sz="2000" b="1" dirty="0" smtClean="0">
                <a:latin typeface="Arabic Typesetting" pitchFamily="66" charset="-78"/>
                <a:cs typeface="Arabic Typesetting" pitchFamily="66" charset="-78"/>
              </a:rPr>
              <a:t>شعر</a:t>
            </a:r>
            <a:r>
              <a:rPr sz="2000" b="1" dirty="0" smtClean="0">
                <a:latin typeface="Arabic Typesetting" pitchFamily="66" charset="-78"/>
                <a:cs typeface="Arabic Typesetting" pitchFamily="66" charset="-78"/>
              </a:rPr>
              <a:t> </a:t>
            </a:r>
            <a:r>
              <a:rPr lang="en-US" sz="2000" b="1" dirty="0" smtClean="0">
                <a:latin typeface="Arabic Typesetting" pitchFamily="66" charset="-78"/>
                <a:cs typeface="Arabic Typesetting" pitchFamily="66" charset="-78"/>
              </a:rPr>
              <a:t>را</a:t>
            </a:r>
            <a:r>
              <a:rPr sz="2000" b="1" dirty="0" smtClean="0">
                <a:latin typeface="Arabic Typesetting" pitchFamily="66" charset="-78"/>
                <a:cs typeface="Arabic Typesetting" pitchFamily="66" charset="-78"/>
              </a:rPr>
              <a:t> </a:t>
            </a:r>
            <a:r>
              <a:rPr lang="en-US" sz="2000" b="1" dirty="0" smtClean="0">
                <a:latin typeface="Arabic Typesetting" pitchFamily="66" charset="-78"/>
                <a:cs typeface="Arabic Typesetting" pitchFamily="66" charset="-78"/>
              </a:rPr>
              <a:t>خواند:</a:t>
            </a:r>
            <a:endParaRPr lang="fa-IR" sz="2000" b="1" dirty="0" smtClean="0">
              <a:latin typeface="Arabic Typesetting" pitchFamily="66" charset="-78"/>
              <a:cs typeface="Arabic Typesetting" pitchFamily="66" charset="-78"/>
            </a:endParaRPr>
          </a:p>
          <a:p>
            <a:r>
              <a:rPr lang="fa-IR" sz="2000" b="1" dirty="0" smtClean="0">
                <a:latin typeface="Arabic Typesetting" pitchFamily="66" charset="-78"/>
                <a:cs typeface="Arabic Typesetting" pitchFamily="66" charset="-78"/>
              </a:rPr>
              <a:t>    این بر زبان راند:                                                                                                                         </a:t>
            </a:r>
          </a:p>
          <a:p>
            <a:endParaRPr lang="en-US" dirty="0"/>
          </a:p>
        </p:txBody>
      </p:sp>
      <p:sp>
        <p:nvSpPr>
          <p:cNvPr id="5" name="TextBox 4"/>
          <p:cNvSpPr txBox="1"/>
          <p:nvPr/>
        </p:nvSpPr>
        <p:spPr>
          <a:xfrm>
            <a:off x="-4104031" y="2259567"/>
            <a:ext cx="8966692" cy="484786"/>
          </a:xfrm>
          <a:prstGeom prst="rect">
            <a:avLst/>
          </a:prstGeom>
          <a:noFill/>
        </p:spPr>
        <p:txBody>
          <a:bodyPr wrap="square" rtlCol="0">
            <a:spAutoFit/>
          </a:bodyPr>
          <a:lstStyle/>
          <a:p>
            <a:r>
              <a:rPr lang="fa-IR" sz="2000" b="1" dirty="0" smtClean="0">
                <a:latin typeface="Arabic Typesetting" pitchFamily="66" charset="-78"/>
                <a:cs typeface="Arabic Typesetting" pitchFamily="66" charset="-78"/>
              </a:rPr>
              <a:t>گفتم که چو ناگه امدی عیب مگیر                               چشم ترو نان خشک و روی تازه                  </a:t>
            </a:r>
            <a:r>
              <a:rPr lang="fa-IR" sz="2400" b="1" dirty="0" smtClean="0">
                <a:latin typeface="Arabic Typesetting" pitchFamily="66" charset="-78"/>
                <a:cs typeface="Arabic Typesetting" pitchFamily="66" charset="-78"/>
              </a:rPr>
              <a:t>                                             </a:t>
            </a:r>
            <a:endParaRPr lang="en-US" sz="2400" b="1" dirty="0">
              <a:latin typeface="Arabic Typesetting" pitchFamily="66" charset="-78"/>
              <a:cs typeface="Arabic Typesetting" pitchFamily="66" charset="-78"/>
            </a:endParaRPr>
          </a:p>
        </p:txBody>
      </p:sp>
      <p:sp>
        <p:nvSpPr>
          <p:cNvPr id="6" name="TextBox 5"/>
          <p:cNvSpPr txBox="1"/>
          <p:nvPr/>
        </p:nvSpPr>
        <p:spPr>
          <a:xfrm>
            <a:off x="584921" y="2976806"/>
            <a:ext cx="8220547" cy="1569660"/>
          </a:xfrm>
          <a:prstGeom prst="rect">
            <a:avLst/>
          </a:prstGeom>
          <a:noFill/>
        </p:spPr>
        <p:txBody>
          <a:bodyPr wrap="square" rtlCol="0">
            <a:spAutoFit/>
          </a:bodyPr>
          <a:lstStyle/>
          <a:p>
            <a:r>
              <a:rPr lang="fa-IR" sz="1800" b="1" dirty="0" smtClean="0">
                <a:latin typeface="Arabic Typesetting" pitchFamily="66" charset="-78"/>
                <a:cs typeface="Arabic Typesetting" pitchFamily="66" charset="-78"/>
              </a:rPr>
              <a:t>مهمان چو نان بدید گفت:کاشکی با این نان پاره ای پنیر بودی. سلیمان برخاست و به بازار رفت و ردا به گرو کرد و پنیر خرید و پیش مهمان اورد.  مهمان چون نان  بخورد گفت:الحمد الله که خداوند عز وجل ما را بر انچه  قسمت کرده است قناعت داداه است و خرسند گردانیده سلیمان گفت:اگر به دادهء خدا قانع بودی و  خرسند نمودی ردای من به بازار گرو نرفتی .                                                                                                                           </a:t>
            </a:r>
          </a:p>
          <a:p>
            <a:endParaRPr lang="fa-IR" dirty="0"/>
          </a:p>
          <a:p>
            <a:endParaRPr lang="fa-IR" dirty="0" smtClean="0"/>
          </a:p>
          <a:p>
            <a:r>
              <a:rPr lang="fa-IR" dirty="0" smtClean="0"/>
              <a:t>                                           </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6" name="Google Shape;2316;p45"/>
          <p:cNvSpPr/>
          <p:nvPr/>
        </p:nvSpPr>
        <p:spPr>
          <a:xfrm>
            <a:off x="7412299" y="1064066"/>
            <a:ext cx="495836" cy="207116"/>
          </a:xfrm>
          <a:custGeom>
            <a:avLst/>
            <a:rect l="l" t="t" r="r" b="b"/>
            <a:pathLst>
              <a:path w="17086" h="7137">
                <a:moveTo>
                  <a:pt x="54" y="5687"/>
                </a:moveTo>
                <a:cubicBezTo>
                  <a:pt x="36" y="5699"/>
                  <a:pt x="18" y="5710"/>
                  <a:pt x="1" y="5722"/>
                </a:cubicBezTo>
                <a:lnTo>
                  <a:pt x="17" y="5722"/>
                </a:lnTo>
                <a:cubicBezTo>
                  <a:pt x="17" y="5722"/>
                  <a:pt x="29" y="5710"/>
                  <a:pt x="54" y="5687"/>
                </a:cubicBezTo>
                <a:close/>
                <a:moveTo>
                  <a:pt x="17085" y="1"/>
                </a:moveTo>
                <a:lnTo>
                  <a:pt x="17085" y="1"/>
                </a:lnTo>
                <a:cubicBezTo>
                  <a:pt x="17085" y="1"/>
                  <a:pt x="15381" y="965"/>
                  <a:pt x="13035" y="2154"/>
                </a:cubicBezTo>
                <a:cubicBezTo>
                  <a:pt x="10689" y="3360"/>
                  <a:pt x="10142" y="5144"/>
                  <a:pt x="10142" y="5144"/>
                </a:cubicBezTo>
                <a:cubicBezTo>
                  <a:pt x="10142" y="5144"/>
                  <a:pt x="7524" y="3080"/>
                  <a:pt x="5233" y="3080"/>
                </a:cubicBezTo>
                <a:cubicBezTo>
                  <a:pt x="5056" y="3080"/>
                  <a:pt x="4881" y="3092"/>
                  <a:pt x="4710" y="3119"/>
                </a:cubicBezTo>
                <a:cubicBezTo>
                  <a:pt x="2493" y="3461"/>
                  <a:pt x="359" y="5400"/>
                  <a:pt x="54" y="5687"/>
                </a:cubicBezTo>
                <a:lnTo>
                  <a:pt x="54" y="5687"/>
                </a:lnTo>
                <a:cubicBezTo>
                  <a:pt x="1705" y="4594"/>
                  <a:pt x="2980" y="4155"/>
                  <a:pt x="4094" y="4155"/>
                </a:cubicBezTo>
                <a:cubicBezTo>
                  <a:pt x="5168" y="4155"/>
                  <a:pt x="6091" y="4564"/>
                  <a:pt x="7056" y="5192"/>
                </a:cubicBezTo>
                <a:cubicBezTo>
                  <a:pt x="9033" y="6478"/>
                  <a:pt x="10785" y="7137"/>
                  <a:pt x="10785" y="7137"/>
                </a:cubicBezTo>
                <a:cubicBezTo>
                  <a:pt x="10785" y="7137"/>
                  <a:pt x="11621" y="3810"/>
                  <a:pt x="13276" y="2845"/>
                </a:cubicBezTo>
                <a:cubicBezTo>
                  <a:pt x="14931" y="1881"/>
                  <a:pt x="17085" y="1"/>
                  <a:pt x="1708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317" name="Google Shape;2317;p45"/>
          <p:cNvGrpSpPr/>
          <p:nvPr/>
        </p:nvGrpSpPr>
        <p:grpSpPr>
          <a:xfrm>
            <a:off x="4286565" y="4181850"/>
            <a:ext cx="235120" cy="260745"/>
            <a:chOff x="5244590" y="2613850"/>
            <a:chExt cx="235120" cy="260745"/>
          </a:xfrm>
        </p:grpSpPr>
        <p:sp>
          <p:nvSpPr>
            <p:cNvPr id="2318" name="Google Shape;2318;p45"/>
            <p:cNvSpPr/>
            <p:nvPr/>
          </p:nvSpPr>
          <p:spPr>
            <a:xfrm>
              <a:off x="5297784" y="2613850"/>
              <a:ext cx="29" cy="141356"/>
            </a:xfrm>
            <a:custGeom>
              <a:avLst/>
              <a:rect l="l" t="t" r="r" b="b"/>
              <a:pathLst>
                <a:path w="1" h="4871" fill="none">
                  <a:moveTo>
                    <a:pt x="0" y="4870"/>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19" name="Google Shape;2319;p45"/>
            <p:cNvSpPr/>
            <p:nvPr/>
          </p:nvSpPr>
          <p:spPr>
            <a:xfrm>
              <a:off x="5244590" y="2684746"/>
              <a:ext cx="106387" cy="29"/>
            </a:xfrm>
            <a:custGeom>
              <a:avLst/>
              <a:rect l="l" t="t" r="r" b="b"/>
              <a:pathLst>
                <a:path w="3666" h="1" fill="none">
                  <a:moveTo>
                    <a:pt x="1" y="0"/>
                  </a:moveTo>
                  <a:lnTo>
                    <a:pt x="3665"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20" name="Google Shape;2320;p45"/>
            <p:cNvSpPr/>
            <p:nvPr/>
          </p:nvSpPr>
          <p:spPr>
            <a:xfrm>
              <a:off x="5439111" y="2767308"/>
              <a:ext cx="29" cy="107287"/>
            </a:xfrm>
            <a:custGeom>
              <a:avLst/>
              <a:rect l="l" t="t" r="r" b="b"/>
              <a:pathLst>
                <a:path w="1" h="3697" fill="none">
                  <a:moveTo>
                    <a:pt x="0" y="3697"/>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21" name="Google Shape;2321;p45"/>
            <p:cNvSpPr/>
            <p:nvPr/>
          </p:nvSpPr>
          <p:spPr>
            <a:xfrm>
              <a:off x="5398048" y="2820937"/>
              <a:ext cx="81662" cy="29"/>
            </a:xfrm>
            <a:custGeom>
              <a:avLst/>
              <a:rect l="l" t="t" r="r" b="b"/>
              <a:pathLst>
                <a:path w="2814" h="1" fill="none">
                  <a:moveTo>
                    <a:pt x="1" y="0"/>
                  </a:moveTo>
                  <a:lnTo>
                    <a:pt x="2813"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2" name="TextBox 1"/>
          <p:cNvSpPr txBox="1"/>
          <p:nvPr/>
        </p:nvSpPr>
        <p:spPr>
          <a:xfrm>
            <a:off x="421697" y="599347"/>
            <a:ext cx="7679535" cy="707886"/>
          </a:xfrm>
          <a:prstGeom prst="rect">
            <a:avLst/>
          </a:prstGeom>
          <a:noFill/>
        </p:spPr>
        <p:txBody>
          <a:bodyPr wrap="square" rtlCol="0">
            <a:spAutoFit/>
          </a:bodyPr>
          <a:lstStyle/>
          <a:p>
            <a:r>
              <a:rPr lang="fa-IR" sz="2000" b="1" dirty="0" smtClean="0">
                <a:latin typeface="Arabic Typesetting" pitchFamily="66" charset="-78"/>
                <a:cs typeface="Arabic Typesetting" pitchFamily="66" charset="-78"/>
              </a:rPr>
              <a:t>معنی : نقل کرده اند که زمانی مردی به میهمانی سلیمان دارانی رفت.سلیمان مقداری نان خشک و نمک داشت و ان را پیش  مهمان گذاشت و برای عذر خواهی این شعر را خواند</a:t>
            </a:r>
            <a:r>
              <a:rPr lang="fa-IR" sz="1800" dirty="0" smtClean="0"/>
              <a:t>: </a:t>
            </a:r>
            <a:r>
              <a:rPr lang="fa-IR" dirty="0" smtClean="0"/>
              <a:t>                                                                                                              </a:t>
            </a:r>
            <a:endParaRPr lang="en-US" dirty="0"/>
          </a:p>
        </p:txBody>
      </p:sp>
      <p:sp>
        <p:nvSpPr>
          <p:cNvPr id="3" name="TextBox 2"/>
          <p:cNvSpPr txBox="1"/>
          <p:nvPr/>
        </p:nvSpPr>
        <p:spPr>
          <a:xfrm>
            <a:off x="6771505" y="1694549"/>
            <a:ext cx="1376467" cy="584693"/>
          </a:xfrm>
          <a:prstGeom prst="rect">
            <a:avLst/>
          </a:prstGeom>
          <a:noFill/>
        </p:spPr>
        <p:txBody>
          <a:bodyPr wrap="square" rtlCol="0">
            <a:spAutoFit/>
          </a:bodyPr>
          <a:lstStyle/>
          <a:p>
            <a:r>
              <a:rPr lang="fa-IR" sz="2800" b="1" dirty="0" smtClean="0">
                <a:solidFill>
                  <a:srgbClr val="FF0000"/>
                </a:solidFill>
                <a:latin typeface="Urdu Typesetting" pitchFamily="66" charset="-78"/>
                <a:cs typeface="Urdu Typesetting" pitchFamily="66" charset="-78"/>
              </a:rPr>
              <a:t>لغات</a:t>
            </a:r>
            <a:r>
              <a:rPr lang="fa-IR" b="1" dirty="0" smtClean="0"/>
              <a:t> </a:t>
            </a:r>
            <a:endParaRPr lang="en-US" b="1" dirty="0"/>
          </a:p>
        </p:txBody>
      </p:sp>
      <p:sp>
        <p:nvSpPr>
          <p:cNvPr id="4" name="TextBox 3"/>
          <p:cNvSpPr txBox="1"/>
          <p:nvPr/>
        </p:nvSpPr>
        <p:spPr>
          <a:xfrm>
            <a:off x="2182561" y="2271753"/>
            <a:ext cx="7442143" cy="1631216"/>
          </a:xfrm>
          <a:prstGeom prst="rect">
            <a:avLst/>
          </a:prstGeom>
          <a:noFill/>
        </p:spPr>
        <p:txBody>
          <a:bodyPr wrap="square" rtlCol="0">
            <a:spAutoFit/>
          </a:bodyPr>
          <a:lstStyle/>
          <a:p>
            <a:r>
              <a:rPr lang="fa-IR" sz="2000" b="1" dirty="0" smtClean="0">
                <a:solidFill>
                  <a:srgbClr val="FF0000"/>
                </a:solidFill>
                <a:latin typeface="Arabic Typesetting" pitchFamily="66" charset="-78"/>
                <a:cs typeface="Arabic Typesetting" pitchFamily="66" charset="-78"/>
              </a:rPr>
              <a:t>سلیمان داران</a:t>
            </a:r>
            <a:r>
              <a:rPr lang="fa-IR" sz="2000" b="1" dirty="0" smtClean="0">
                <a:latin typeface="Arabic Typesetting" pitchFamily="66" charset="-78"/>
                <a:cs typeface="Arabic Typesetting" pitchFamily="66" charset="-78"/>
              </a:rPr>
              <a:t>ی:از عارفان قرن دوم و اوایل قرن سوم هجری قمری        </a:t>
            </a:r>
          </a:p>
          <a:p>
            <a:r>
              <a:rPr lang="fa-IR" sz="2000" b="1" dirty="0" smtClean="0">
                <a:solidFill>
                  <a:srgbClr val="FF0000"/>
                </a:solidFill>
                <a:latin typeface="Arabic Typesetting" pitchFamily="66" charset="-78"/>
                <a:cs typeface="Arabic Typesetting" pitchFamily="66" charset="-78"/>
              </a:rPr>
              <a:t>سبیل</a:t>
            </a:r>
            <a:r>
              <a:rPr lang="fa-IR" sz="2000" b="1" dirty="0" smtClean="0">
                <a:latin typeface="Arabic Typesetting" pitchFamily="66" charset="-78"/>
                <a:cs typeface="Arabic Typesetting" pitchFamily="66" charset="-78"/>
              </a:rPr>
              <a:t>:راه،روش،طریق                                                   </a:t>
            </a:r>
          </a:p>
          <a:p>
            <a:r>
              <a:rPr lang="fa-IR" sz="2000" b="1" dirty="0" smtClean="0">
                <a:latin typeface="Arabic Typesetting" pitchFamily="66" charset="-78"/>
                <a:cs typeface="Arabic Typesetting" pitchFamily="66" charset="-78"/>
              </a:rPr>
              <a:t>               </a:t>
            </a:r>
            <a:r>
              <a:rPr lang="fa-IR" sz="2000" b="1" dirty="0" smtClean="0">
                <a:solidFill>
                  <a:srgbClr val="FF0000"/>
                </a:solidFill>
                <a:latin typeface="Arabic Typesetting" pitchFamily="66" charset="-78"/>
                <a:cs typeface="Arabic Typesetting" pitchFamily="66" charset="-78"/>
              </a:rPr>
              <a:t>اعتذار</a:t>
            </a:r>
            <a:r>
              <a:rPr lang="fa-IR" sz="2000" b="1" dirty="0" smtClean="0">
                <a:latin typeface="Arabic Typesetting" pitchFamily="66" charset="-78"/>
                <a:cs typeface="Arabic Typesetting" pitchFamily="66" charset="-78"/>
              </a:rPr>
              <a:t>:عذرخواهی                                                        </a:t>
            </a:r>
          </a:p>
          <a:p>
            <a:r>
              <a:rPr lang="fa-IR" sz="2000" b="1" dirty="0" smtClean="0">
                <a:solidFill>
                  <a:srgbClr val="FF0000"/>
                </a:solidFill>
                <a:latin typeface="Arabic Typesetting" pitchFamily="66" charset="-78"/>
                <a:cs typeface="Arabic Typesetting" pitchFamily="66" charset="-78"/>
              </a:rPr>
              <a:t>این:</a:t>
            </a:r>
            <a:r>
              <a:rPr lang="fa-IR" sz="2000" b="1" dirty="0" smtClean="0">
                <a:latin typeface="Arabic Typesetting" pitchFamily="66" charset="-78"/>
                <a:cs typeface="Arabic Typesetting" pitchFamily="66" charset="-78"/>
              </a:rPr>
              <a:t>ضمیر اشاره  نقش مفعولی                                           </a:t>
            </a:r>
          </a:p>
          <a:p>
            <a:endParaRPr lang="en-US" sz="2000" b="1" dirty="0">
              <a:latin typeface="Arabic Typesetting" pitchFamily="66" charset="-78"/>
              <a:cs typeface="Arabic Typesetting" pitchFamily="66" charset="-78"/>
            </a:endParaRPr>
          </a:p>
        </p:txBody>
      </p:sp>
      <p:sp>
        <p:nvSpPr>
          <p:cNvPr id="5" name="TextBox 4"/>
          <p:cNvSpPr txBox="1"/>
          <p:nvPr/>
        </p:nvSpPr>
        <p:spPr>
          <a:xfrm>
            <a:off x="1139481" y="4078632"/>
            <a:ext cx="3534801" cy="707886"/>
          </a:xfrm>
          <a:prstGeom prst="rect">
            <a:avLst/>
          </a:prstGeom>
          <a:noFill/>
        </p:spPr>
        <p:txBody>
          <a:bodyPr wrap="square" rtlCol="0">
            <a:spAutoFit/>
          </a:bodyPr>
          <a:lstStyle/>
          <a:p>
            <a:r>
              <a:rPr lang="fa-IR" sz="2000" b="1" dirty="0" smtClean="0">
                <a:latin typeface="Arabic Typesetting" pitchFamily="66" charset="-78"/>
                <a:cs typeface="Arabic Typesetting" pitchFamily="66" charset="-78"/>
              </a:rPr>
              <a:t>بر زبان راندن کنایه از </a:t>
            </a:r>
            <a:r>
              <a:rPr lang="fa-IR" sz="2000" b="1" dirty="0" smtClean="0">
                <a:solidFill>
                  <a:srgbClr val="FF0000"/>
                </a:solidFill>
                <a:latin typeface="Arabic Typesetting" pitchFamily="66" charset="-78"/>
                <a:cs typeface="Arabic Typesetting" pitchFamily="66" charset="-78"/>
              </a:rPr>
              <a:t>گفت</a:t>
            </a:r>
            <a:r>
              <a:rPr lang="fa-IR" sz="2000" b="1" dirty="0" smtClean="0">
                <a:latin typeface="Arabic Typesetting" pitchFamily="66" charset="-78"/>
                <a:cs typeface="Arabic Typesetting" pitchFamily="66" charset="-78"/>
              </a:rPr>
              <a:t>ن</a:t>
            </a:r>
          </a:p>
          <a:p>
            <a:r>
              <a:rPr lang="fa-IR" sz="2000" b="1" dirty="0" smtClean="0">
                <a:latin typeface="Arabic Typesetting" pitchFamily="66" charset="-78"/>
                <a:cs typeface="Arabic Typesetting" pitchFamily="66" charset="-78"/>
              </a:rPr>
              <a:t>ن</a:t>
            </a:r>
            <a:r>
              <a:rPr lang="fa-IR" sz="2000" b="1" dirty="0" smtClean="0">
                <a:solidFill>
                  <a:srgbClr val="FF0000"/>
                </a:solidFill>
                <a:latin typeface="Arabic Typesetting" pitchFamily="66" charset="-78"/>
                <a:cs typeface="Arabic Typesetting" pitchFamily="66" charset="-78"/>
              </a:rPr>
              <a:t>ان</a:t>
            </a:r>
            <a:r>
              <a:rPr lang="fa-IR" sz="2000" b="1" dirty="0" smtClean="0">
                <a:latin typeface="Arabic Typesetting" pitchFamily="66" charset="-78"/>
                <a:cs typeface="Arabic Typesetting" pitchFamily="66" charset="-78"/>
              </a:rPr>
              <a:t> و </a:t>
            </a:r>
            <a:r>
              <a:rPr lang="fa-IR" sz="2000" b="1" dirty="0" smtClean="0">
                <a:solidFill>
                  <a:srgbClr val="FF0000"/>
                </a:solidFill>
                <a:latin typeface="Arabic Typesetting" pitchFamily="66" charset="-78"/>
                <a:cs typeface="Arabic Typesetting" pitchFamily="66" charset="-78"/>
              </a:rPr>
              <a:t>نمک</a:t>
            </a:r>
            <a:r>
              <a:rPr lang="fa-IR" sz="2000" b="1" dirty="0" smtClean="0">
                <a:latin typeface="Arabic Typesetting" pitchFamily="66" charset="-78"/>
                <a:cs typeface="Arabic Typesetting" pitchFamily="66" charset="-78"/>
              </a:rPr>
              <a:t> مراعات النظیر </a:t>
            </a:r>
            <a:endParaRPr lang="en-US" sz="2000" b="1" dirty="0">
              <a:latin typeface="Arabic Typesetting" pitchFamily="66" charset="-78"/>
              <a:cs typeface="Arabic Typesetting" pitchFamily="66" charset="-7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 name="Google Shape;2344;p47"/>
          <p:cNvSpPr/>
          <p:nvPr/>
        </p:nvSpPr>
        <p:spPr>
          <a:xfrm>
            <a:off x="6988379" y="4527575"/>
            <a:ext cx="1442400" cy="162000"/>
          </a:xfrm>
          <a:prstGeom prst="ellipse">
            <a:avLst/>
          </a:pr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69" name="Google Shape;2369;p47"/>
          <p:cNvSpPr/>
          <p:nvPr/>
        </p:nvSpPr>
        <p:spPr>
          <a:xfrm>
            <a:off x="713229" y="4527575"/>
            <a:ext cx="1442400" cy="162000"/>
          </a:xfrm>
          <a:prstGeom prst="ellipse">
            <a:avLst/>
          </a:pr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370" name="Google Shape;2370;p47"/>
          <p:cNvGrpSpPr/>
          <p:nvPr/>
        </p:nvGrpSpPr>
        <p:grpSpPr>
          <a:xfrm>
            <a:off x="180756" y="1939462"/>
            <a:ext cx="1152575" cy="3073625"/>
            <a:chOff x="3995713" y="1530363"/>
            <a:chExt cx="1152575" cy="3073625"/>
          </a:xfrm>
        </p:grpSpPr>
        <p:sp>
          <p:nvSpPr>
            <p:cNvPr id="2371" name="Google Shape;2371;p47"/>
            <p:cNvSpPr/>
            <p:nvPr/>
          </p:nvSpPr>
          <p:spPr>
            <a:xfrm>
              <a:off x="4486388" y="2040313"/>
              <a:ext cx="660750" cy="1982425"/>
            </a:xfrm>
            <a:custGeom>
              <a:avLst/>
              <a:rect l="l" t="t" r="r" b="b"/>
              <a:pathLst>
                <a:path w="26430" h="79297">
                  <a:moveTo>
                    <a:pt x="21545" y="1"/>
                  </a:moveTo>
                  <a:cubicBezTo>
                    <a:pt x="19395" y="1"/>
                    <a:pt x="15099" y="6885"/>
                    <a:pt x="13018" y="12872"/>
                  </a:cubicBezTo>
                  <a:cubicBezTo>
                    <a:pt x="10541" y="19973"/>
                    <a:pt x="10125" y="25364"/>
                    <a:pt x="10125" y="25364"/>
                  </a:cubicBezTo>
                  <a:cubicBezTo>
                    <a:pt x="10125" y="25364"/>
                    <a:pt x="10475" y="17287"/>
                    <a:pt x="9535" y="17287"/>
                  </a:cubicBezTo>
                  <a:cubicBezTo>
                    <a:pt x="9451" y="17287"/>
                    <a:pt x="9355" y="17353"/>
                    <a:pt x="9248" y="17496"/>
                  </a:cubicBezTo>
                  <a:cubicBezTo>
                    <a:pt x="7955" y="19227"/>
                    <a:pt x="6027" y="34831"/>
                    <a:pt x="6027" y="34831"/>
                  </a:cubicBezTo>
                  <a:cubicBezTo>
                    <a:pt x="6027" y="34831"/>
                    <a:pt x="5185" y="27507"/>
                    <a:pt x="3842" y="27507"/>
                  </a:cubicBezTo>
                  <a:cubicBezTo>
                    <a:pt x="3747" y="27507"/>
                    <a:pt x="3650" y="27543"/>
                    <a:pt x="3550" y="27621"/>
                  </a:cubicBezTo>
                  <a:cubicBezTo>
                    <a:pt x="2038" y="28804"/>
                    <a:pt x="3550" y="49908"/>
                    <a:pt x="3550" y="49908"/>
                  </a:cubicBezTo>
                  <a:cubicBezTo>
                    <a:pt x="3550" y="49908"/>
                    <a:pt x="2499" y="45456"/>
                    <a:pt x="1520" y="45456"/>
                  </a:cubicBezTo>
                  <a:cubicBezTo>
                    <a:pt x="1368" y="45456"/>
                    <a:pt x="1218" y="45563"/>
                    <a:pt x="1074" y="45810"/>
                  </a:cubicBezTo>
                  <a:cubicBezTo>
                    <a:pt x="0" y="47629"/>
                    <a:pt x="745" y="57644"/>
                    <a:pt x="1819" y="63474"/>
                  </a:cubicBezTo>
                  <a:cubicBezTo>
                    <a:pt x="2915" y="69281"/>
                    <a:pt x="1074" y="77894"/>
                    <a:pt x="1074" y="77894"/>
                  </a:cubicBezTo>
                  <a:lnTo>
                    <a:pt x="10125" y="79296"/>
                  </a:lnTo>
                  <a:cubicBezTo>
                    <a:pt x="15187" y="74015"/>
                    <a:pt x="17861" y="63474"/>
                    <a:pt x="19483" y="61414"/>
                  </a:cubicBezTo>
                  <a:cubicBezTo>
                    <a:pt x="20023" y="60734"/>
                    <a:pt x="19916" y="60508"/>
                    <a:pt x="19533" y="60508"/>
                  </a:cubicBezTo>
                  <a:cubicBezTo>
                    <a:pt x="18767" y="60508"/>
                    <a:pt x="16897" y="61414"/>
                    <a:pt x="16897" y="61414"/>
                  </a:cubicBezTo>
                  <a:cubicBezTo>
                    <a:pt x="16897" y="61414"/>
                    <a:pt x="25948" y="43005"/>
                    <a:pt x="25400" y="40858"/>
                  </a:cubicBezTo>
                  <a:cubicBezTo>
                    <a:pt x="25331" y="40575"/>
                    <a:pt x="25187" y="40453"/>
                    <a:pt x="24990" y="40453"/>
                  </a:cubicBezTo>
                  <a:cubicBezTo>
                    <a:pt x="23685" y="40453"/>
                    <a:pt x="20030" y="45810"/>
                    <a:pt x="20030" y="45810"/>
                  </a:cubicBezTo>
                  <a:cubicBezTo>
                    <a:pt x="20030" y="45810"/>
                    <a:pt x="26430" y="31916"/>
                    <a:pt x="25422" y="29769"/>
                  </a:cubicBezTo>
                  <a:cubicBezTo>
                    <a:pt x="25300" y="29503"/>
                    <a:pt x="25147" y="29387"/>
                    <a:pt x="24973" y="29387"/>
                  </a:cubicBezTo>
                  <a:cubicBezTo>
                    <a:pt x="23735" y="29387"/>
                    <a:pt x="21411" y="35247"/>
                    <a:pt x="21411" y="35247"/>
                  </a:cubicBezTo>
                  <a:cubicBezTo>
                    <a:pt x="21411" y="35247"/>
                    <a:pt x="24435" y="15546"/>
                    <a:pt x="22704" y="15546"/>
                  </a:cubicBezTo>
                  <a:cubicBezTo>
                    <a:pt x="20995" y="15546"/>
                    <a:pt x="17817" y="24071"/>
                    <a:pt x="17817" y="24071"/>
                  </a:cubicBezTo>
                  <a:cubicBezTo>
                    <a:pt x="17817" y="24071"/>
                    <a:pt x="23888" y="4259"/>
                    <a:pt x="22507" y="797"/>
                  </a:cubicBezTo>
                  <a:cubicBezTo>
                    <a:pt x="22283" y="248"/>
                    <a:pt x="21953" y="1"/>
                    <a:pt x="21545" y="1"/>
                  </a:cubicBezTo>
                  <a:close/>
                </a:path>
              </a:pathLst>
            </a:custGeom>
            <a:solidFill>
              <a:srgbClr val="AB95BB"/>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72" name="Google Shape;2372;p47"/>
            <p:cNvSpPr/>
            <p:nvPr/>
          </p:nvSpPr>
          <p:spPr>
            <a:xfrm>
              <a:off x="4721413" y="3185563"/>
              <a:ext cx="265750" cy="390100"/>
            </a:xfrm>
            <a:custGeom>
              <a:avLst/>
              <a:rect l="l" t="t" r="r" b="b"/>
              <a:pathLst>
                <a:path w="10630" h="15604" fill="none">
                  <a:moveTo>
                    <a:pt x="1" y="15604"/>
                  </a:moveTo>
                  <a:cubicBezTo>
                    <a:pt x="1" y="15604"/>
                    <a:pt x="6422" y="9051"/>
                    <a:pt x="10629" y="0"/>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73" name="Google Shape;2373;p47"/>
            <p:cNvSpPr/>
            <p:nvPr/>
          </p:nvSpPr>
          <p:spPr>
            <a:xfrm>
              <a:off x="4690188" y="3287463"/>
              <a:ext cx="296975" cy="495850"/>
            </a:xfrm>
            <a:custGeom>
              <a:avLst/>
              <a:rect l="l" t="t" r="r" b="b"/>
              <a:pathLst>
                <a:path w="11879" h="19834" fill="none">
                  <a:moveTo>
                    <a:pt x="1" y="19834"/>
                  </a:moveTo>
                  <a:cubicBezTo>
                    <a:pt x="4866" y="13566"/>
                    <a:pt x="10147" y="3879"/>
                    <a:pt x="11878" y="1"/>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74" name="Google Shape;2374;p47"/>
            <p:cNvSpPr/>
            <p:nvPr/>
          </p:nvSpPr>
          <p:spPr>
            <a:xfrm>
              <a:off x="4838663" y="2921488"/>
              <a:ext cx="183025" cy="344625"/>
            </a:xfrm>
            <a:custGeom>
              <a:avLst/>
              <a:rect l="l" t="t" r="r" b="b"/>
              <a:pathLst>
                <a:path w="7321" h="13785" fill="none">
                  <a:moveTo>
                    <a:pt x="1" y="13785"/>
                  </a:moveTo>
                  <a:cubicBezTo>
                    <a:pt x="6027" y="6027"/>
                    <a:pt x="7320" y="0"/>
                    <a:pt x="7320" y="0"/>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75" name="Google Shape;2375;p47"/>
            <p:cNvSpPr/>
            <p:nvPr/>
          </p:nvSpPr>
          <p:spPr>
            <a:xfrm>
              <a:off x="4930163" y="2428938"/>
              <a:ext cx="123850" cy="462975"/>
            </a:xfrm>
            <a:custGeom>
              <a:avLst/>
              <a:rect l="l" t="t" r="r" b="b"/>
              <a:pathLst>
                <a:path w="4954" h="18519" fill="none">
                  <a:moveTo>
                    <a:pt x="0" y="18519"/>
                  </a:moveTo>
                  <a:cubicBezTo>
                    <a:pt x="3660" y="11747"/>
                    <a:pt x="4953" y="1"/>
                    <a:pt x="4953" y="1"/>
                  </a:cubicBezTo>
                </a:path>
              </a:pathLst>
            </a:custGeom>
            <a:noFill/>
            <a:ln w="327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76" name="Google Shape;2376;p47"/>
            <p:cNvSpPr/>
            <p:nvPr/>
          </p:nvSpPr>
          <p:spPr>
            <a:xfrm>
              <a:off x="4797563" y="2719863"/>
              <a:ext cx="111250" cy="311775"/>
            </a:xfrm>
            <a:custGeom>
              <a:avLst/>
              <a:rect l="l" t="t" r="r" b="b"/>
              <a:pathLst>
                <a:path w="4450" h="12471" fill="none">
                  <a:moveTo>
                    <a:pt x="1" y="12470"/>
                  </a:moveTo>
                  <a:cubicBezTo>
                    <a:pt x="3595" y="6575"/>
                    <a:pt x="4450" y="1"/>
                    <a:pt x="4450" y="1"/>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77" name="Google Shape;2377;p47"/>
            <p:cNvSpPr/>
            <p:nvPr/>
          </p:nvSpPr>
          <p:spPr>
            <a:xfrm>
              <a:off x="4652938" y="2981213"/>
              <a:ext cx="88225" cy="454750"/>
            </a:xfrm>
            <a:custGeom>
              <a:avLst/>
              <a:rect l="l" t="t" r="r" b="b"/>
              <a:pathLst>
                <a:path w="3529" h="18190" fill="none">
                  <a:moveTo>
                    <a:pt x="0" y="0"/>
                  </a:moveTo>
                  <a:cubicBezTo>
                    <a:pt x="110" y="9029"/>
                    <a:pt x="3529" y="18189"/>
                    <a:pt x="3529" y="18189"/>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78" name="Google Shape;2378;p47"/>
            <p:cNvSpPr/>
            <p:nvPr/>
          </p:nvSpPr>
          <p:spPr>
            <a:xfrm>
              <a:off x="4731288" y="2746713"/>
              <a:ext cx="49325" cy="404350"/>
            </a:xfrm>
            <a:custGeom>
              <a:avLst/>
              <a:rect l="l" t="t" r="r" b="b"/>
              <a:pathLst>
                <a:path w="1973" h="16174" fill="none">
                  <a:moveTo>
                    <a:pt x="395" y="0"/>
                  </a:moveTo>
                  <a:cubicBezTo>
                    <a:pt x="0" y="4624"/>
                    <a:pt x="1973" y="16174"/>
                    <a:pt x="1973" y="16174"/>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79" name="Google Shape;2379;p47"/>
            <p:cNvSpPr/>
            <p:nvPr/>
          </p:nvSpPr>
          <p:spPr>
            <a:xfrm>
              <a:off x="4820038" y="2364838"/>
              <a:ext cx="34550" cy="355050"/>
            </a:xfrm>
            <a:custGeom>
              <a:avLst/>
              <a:rect l="l" t="t" r="r" b="b"/>
              <a:pathLst>
                <a:path w="1382" h="14202" fill="none">
                  <a:moveTo>
                    <a:pt x="1381" y="1"/>
                  </a:moveTo>
                  <a:cubicBezTo>
                    <a:pt x="0" y="6553"/>
                    <a:pt x="1030" y="14202"/>
                    <a:pt x="1030" y="14202"/>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80" name="Google Shape;2380;p47"/>
            <p:cNvSpPr/>
            <p:nvPr/>
          </p:nvSpPr>
          <p:spPr>
            <a:xfrm>
              <a:off x="4545538" y="3320338"/>
              <a:ext cx="128775" cy="556125"/>
            </a:xfrm>
            <a:custGeom>
              <a:avLst/>
              <a:rect l="l" t="t" r="r" b="b"/>
              <a:pathLst>
                <a:path w="5151" h="22245" fill="none">
                  <a:moveTo>
                    <a:pt x="1" y="0"/>
                  </a:moveTo>
                  <a:cubicBezTo>
                    <a:pt x="330" y="9358"/>
                    <a:pt x="5151" y="18782"/>
                    <a:pt x="5151" y="22244"/>
                  </a:cubicBezTo>
                </a:path>
              </a:pathLst>
            </a:custGeom>
            <a:noFill/>
            <a:ln w="3275" cap="rnd" cmpd="sng">
              <a:solidFill>
                <a:srgbClr val="AB95BB"/>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81" name="Google Shape;2381;p47"/>
            <p:cNvSpPr/>
            <p:nvPr/>
          </p:nvSpPr>
          <p:spPr>
            <a:xfrm>
              <a:off x="4545988" y="2219113"/>
              <a:ext cx="412675" cy="1953625"/>
            </a:xfrm>
            <a:custGeom>
              <a:avLst/>
              <a:rect l="l" t="t" r="r" b="b"/>
              <a:pathLst>
                <a:path w="16507" h="78145">
                  <a:moveTo>
                    <a:pt x="16507" y="0"/>
                  </a:moveTo>
                  <a:cubicBezTo>
                    <a:pt x="10524" y="17445"/>
                    <a:pt x="8157" y="56694"/>
                    <a:pt x="4432" y="68156"/>
                  </a:cubicBezTo>
                  <a:lnTo>
                    <a:pt x="1166" y="76725"/>
                  </a:lnTo>
                  <a:cubicBezTo>
                    <a:pt x="1166" y="76725"/>
                    <a:pt x="1" y="78144"/>
                    <a:pt x="433" y="78144"/>
                  </a:cubicBezTo>
                  <a:cubicBezTo>
                    <a:pt x="597" y="78144"/>
                    <a:pt x="989" y="77941"/>
                    <a:pt x="1758" y="77382"/>
                  </a:cubicBezTo>
                  <a:cubicBezTo>
                    <a:pt x="4563" y="75322"/>
                    <a:pt x="7018" y="63028"/>
                    <a:pt x="9385" y="43239"/>
                  </a:cubicBezTo>
                  <a:cubicBezTo>
                    <a:pt x="12496" y="17118"/>
                    <a:pt x="16506" y="3"/>
                    <a:pt x="16507"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82" name="Google Shape;2382;p47"/>
            <p:cNvSpPr/>
            <p:nvPr/>
          </p:nvSpPr>
          <p:spPr>
            <a:xfrm>
              <a:off x="4498438" y="2231163"/>
              <a:ext cx="473600" cy="1791575"/>
            </a:xfrm>
            <a:custGeom>
              <a:avLst/>
              <a:rect l="l" t="t" r="r" b="b"/>
              <a:pathLst>
                <a:path w="18944" h="71663">
                  <a:moveTo>
                    <a:pt x="14793" y="0"/>
                  </a:moveTo>
                  <a:cubicBezTo>
                    <a:pt x="13938" y="1710"/>
                    <a:pt x="13149" y="3507"/>
                    <a:pt x="12536" y="5238"/>
                  </a:cubicBezTo>
                  <a:cubicBezTo>
                    <a:pt x="10059" y="12339"/>
                    <a:pt x="9643" y="17708"/>
                    <a:pt x="9643" y="17708"/>
                  </a:cubicBezTo>
                  <a:cubicBezTo>
                    <a:pt x="9643" y="17708"/>
                    <a:pt x="9818" y="13675"/>
                    <a:pt x="9599" y="11309"/>
                  </a:cubicBezTo>
                  <a:cubicBezTo>
                    <a:pt x="8109" y="16656"/>
                    <a:pt x="7824" y="20337"/>
                    <a:pt x="7824" y="20337"/>
                  </a:cubicBezTo>
                  <a:cubicBezTo>
                    <a:pt x="7824" y="20337"/>
                    <a:pt x="8043" y="15582"/>
                    <a:pt x="7736" y="13303"/>
                  </a:cubicBezTo>
                  <a:cubicBezTo>
                    <a:pt x="6641" y="18409"/>
                    <a:pt x="5545" y="27197"/>
                    <a:pt x="5545" y="27197"/>
                  </a:cubicBezTo>
                  <a:cubicBezTo>
                    <a:pt x="5545" y="27197"/>
                    <a:pt x="5260" y="24699"/>
                    <a:pt x="4756" y="22617"/>
                  </a:cubicBezTo>
                  <a:cubicBezTo>
                    <a:pt x="4164" y="26518"/>
                    <a:pt x="3726" y="30024"/>
                    <a:pt x="3726" y="30024"/>
                  </a:cubicBezTo>
                  <a:cubicBezTo>
                    <a:pt x="3726" y="30024"/>
                    <a:pt x="3244" y="25772"/>
                    <a:pt x="2433" y="23669"/>
                  </a:cubicBezTo>
                  <a:lnTo>
                    <a:pt x="2433" y="23669"/>
                  </a:lnTo>
                  <a:cubicBezTo>
                    <a:pt x="2192" y="30046"/>
                    <a:pt x="3068" y="42274"/>
                    <a:pt x="3068" y="42274"/>
                  </a:cubicBezTo>
                  <a:cubicBezTo>
                    <a:pt x="3068" y="42274"/>
                    <a:pt x="2014" y="37825"/>
                    <a:pt x="1034" y="37825"/>
                  </a:cubicBezTo>
                  <a:cubicBezTo>
                    <a:pt x="967" y="37825"/>
                    <a:pt x="900" y="37846"/>
                    <a:pt x="833" y="37891"/>
                  </a:cubicBezTo>
                  <a:cubicBezTo>
                    <a:pt x="1030" y="42055"/>
                    <a:pt x="1249" y="45408"/>
                    <a:pt x="1249" y="45408"/>
                  </a:cubicBezTo>
                  <a:cubicBezTo>
                    <a:pt x="1249" y="45408"/>
                    <a:pt x="723" y="43129"/>
                    <a:pt x="66" y="41814"/>
                  </a:cubicBezTo>
                  <a:lnTo>
                    <a:pt x="66" y="41814"/>
                  </a:lnTo>
                  <a:cubicBezTo>
                    <a:pt x="0" y="45759"/>
                    <a:pt x="592" y="51807"/>
                    <a:pt x="1337" y="55840"/>
                  </a:cubicBezTo>
                  <a:cubicBezTo>
                    <a:pt x="2411" y="61647"/>
                    <a:pt x="592" y="70260"/>
                    <a:pt x="592" y="70260"/>
                  </a:cubicBezTo>
                  <a:lnTo>
                    <a:pt x="9643" y="71662"/>
                  </a:lnTo>
                  <a:cubicBezTo>
                    <a:pt x="10892" y="70348"/>
                    <a:pt x="12010" y="68704"/>
                    <a:pt x="12996" y="66929"/>
                  </a:cubicBezTo>
                  <a:cubicBezTo>
                    <a:pt x="13434" y="65943"/>
                    <a:pt x="13851" y="64956"/>
                    <a:pt x="14223" y="64014"/>
                  </a:cubicBezTo>
                  <a:cubicBezTo>
                    <a:pt x="13610" y="60836"/>
                    <a:pt x="13390" y="55423"/>
                    <a:pt x="15691" y="47403"/>
                  </a:cubicBezTo>
                  <a:cubicBezTo>
                    <a:pt x="18943" y="36048"/>
                    <a:pt x="16359" y="34875"/>
                    <a:pt x="15152" y="34875"/>
                  </a:cubicBezTo>
                  <a:cubicBezTo>
                    <a:pt x="14838" y="34875"/>
                    <a:pt x="14618" y="34955"/>
                    <a:pt x="14618" y="34955"/>
                  </a:cubicBezTo>
                  <a:cubicBezTo>
                    <a:pt x="17430" y="27313"/>
                    <a:pt x="18916" y="18875"/>
                    <a:pt x="16220" y="18875"/>
                  </a:cubicBezTo>
                  <a:cubicBezTo>
                    <a:pt x="16017" y="18875"/>
                    <a:pt x="15790" y="18923"/>
                    <a:pt x="15538" y="19023"/>
                  </a:cubicBezTo>
                  <a:cubicBezTo>
                    <a:pt x="15538" y="19023"/>
                    <a:pt x="16195" y="5654"/>
                    <a:pt x="14793" y="0"/>
                  </a:cubicBez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83" name="Google Shape;2383;p47"/>
            <p:cNvSpPr/>
            <p:nvPr/>
          </p:nvSpPr>
          <p:spPr>
            <a:xfrm>
              <a:off x="4029988" y="1530363"/>
              <a:ext cx="846500" cy="2507250"/>
            </a:xfrm>
            <a:custGeom>
              <a:avLst/>
              <a:rect l="l" t="t" r="r" b="b"/>
              <a:pathLst>
                <a:path w="33860" h="100290">
                  <a:moveTo>
                    <a:pt x="8971" y="1"/>
                  </a:moveTo>
                  <a:cubicBezTo>
                    <a:pt x="8316" y="1"/>
                    <a:pt x="7839" y="334"/>
                    <a:pt x="7605" y="1077"/>
                  </a:cubicBezTo>
                  <a:cubicBezTo>
                    <a:pt x="6663" y="4035"/>
                    <a:pt x="10498" y="21085"/>
                    <a:pt x="10498" y="21085"/>
                  </a:cubicBezTo>
                  <a:cubicBezTo>
                    <a:pt x="10498" y="21085"/>
                    <a:pt x="8528" y="17145"/>
                    <a:pt x="7215" y="17145"/>
                  </a:cubicBezTo>
                  <a:cubicBezTo>
                    <a:pt x="7122" y="17145"/>
                    <a:pt x="7033" y="17165"/>
                    <a:pt x="6948" y="17206"/>
                  </a:cubicBezTo>
                  <a:cubicBezTo>
                    <a:pt x="5655" y="17864"/>
                    <a:pt x="7101" y="20778"/>
                    <a:pt x="8241" y="27550"/>
                  </a:cubicBezTo>
                  <a:cubicBezTo>
                    <a:pt x="9381" y="34344"/>
                    <a:pt x="6948" y="45214"/>
                    <a:pt x="6948" y="45214"/>
                  </a:cubicBezTo>
                  <a:cubicBezTo>
                    <a:pt x="6948" y="45214"/>
                    <a:pt x="6305" y="43685"/>
                    <a:pt x="5539" y="43685"/>
                  </a:cubicBezTo>
                  <a:cubicBezTo>
                    <a:pt x="5156" y="43685"/>
                    <a:pt x="4742" y="44067"/>
                    <a:pt x="4362" y="45214"/>
                  </a:cubicBezTo>
                  <a:cubicBezTo>
                    <a:pt x="3222" y="48654"/>
                    <a:pt x="3551" y="61146"/>
                    <a:pt x="3551" y="61146"/>
                  </a:cubicBezTo>
                  <a:cubicBezTo>
                    <a:pt x="3551" y="61146"/>
                    <a:pt x="2675" y="58034"/>
                    <a:pt x="2039" y="58012"/>
                  </a:cubicBezTo>
                  <a:cubicBezTo>
                    <a:pt x="2039" y="58012"/>
                    <a:pt x="1" y="60664"/>
                    <a:pt x="483" y="68729"/>
                  </a:cubicBezTo>
                  <a:cubicBezTo>
                    <a:pt x="921" y="76158"/>
                    <a:pt x="3705" y="79686"/>
                    <a:pt x="8022" y="85647"/>
                  </a:cubicBezTo>
                  <a:cubicBezTo>
                    <a:pt x="6028" y="84808"/>
                    <a:pt x="4107" y="84142"/>
                    <a:pt x="2993" y="84142"/>
                  </a:cubicBezTo>
                  <a:cubicBezTo>
                    <a:pt x="2478" y="84142"/>
                    <a:pt x="2136" y="84284"/>
                    <a:pt x="2039" y="84617"/>
                  </a:cubicBezTo>
                  <a:cubicBezTo>
                    <a:pt x="1316" y="86984"/>
                    <a:pt x="12558" y="98073"/>
                    <a:pt x="16700" y="98073"/>
                  </a:cubicBezTo>
                  <a:cubicBezTo>
                    <a:pt x="17489" y="98073"/>
                    <a:pt x="17927" y="97744"/>
                    <a:pt x="18103" y="97218"/>
                  </a:cubicBezTo>
                  <a:cubicBezTo>
                    <a:pt x="18519" y="97591"/>
                    <a:pt x="18936" y="97941"/>
                    <a:pt x="19330" y="98292"/>
                  </a:cubicBezTo>
                  <a:lnTo>
                    <a:pt x="21675" y="100001"/>
                  </a:lnTo>
                  <a:cubicBezTo>
                    <a:pt x="21675" y="100001"/>
                    <a:pt x="21741" y="99957"/>
                    <a:pt x="21828" y="99870"/>
                  </a:cubicBezTo>
                  <a:cubicBezTo>
                    <a:pt x="21955" y="100133"/>
                    <a:pt x="22136" y="100290"/>
                    <a:pt x="22398" y="100290"/>
                  </a:cubicBezTo>
                  <a:cubicBezTo>
                    <a:pt x="22681" y="100290"/>
                    <a:pt x="23058" y="100106"/>
                    <a:pt x="23560" y="99673"/>
                  </a:cubicBezTo>
                  <a:cubicBezTo>
                    <a:pt x="27241" y="96517"/>
                    <a:pt x="30682" y="86984"/>
                    <a:pt x="30682" y="85450"/>
                  </a:cubicBezTo>
                  <a:cubicBezTo>
                    <a:pt x="30682" y="85283"/>
                    <a:pt x="30632" y="85209"/>
                    <a:pt x="30541" y="85209"/>
                  </a:cubicBezTo>
                  <a:cubicBezTo>
                    <a:pt x="30157" y="85209"/>
                    <a:pt x="29051" y="86560"/>
                    <a:pt x="28074" y="87838"/>
                  </a:cubicBezTo>
                  <a:cubicBezTo>
                    <a:pt x="28184" y="87247"/>
                    <a:pt x="28293" y="86655"/>
                    <a:pt x="28381" y="86019"/>
                  </a:cubicBezTo>
                  <a:cubicBezTo>
                    <a:pt x="29915" y="75676"/>
                    <a:pt x="33202" y="67173"/>
                    <a:pt x="32260" y="66208"/>
                  </a:cubicBezTo>
                  <a:cubicBezTo>
                    <a:pt x="32176" y="66124"/>
                    <a:pt x="32072" y="66086"/>
                    <a:pt x="31952" y="66086"/>
                  </a:cubicBezTo>
                  <a:cubicBezTo>
                    <a:pt x="30690" y="66086"/>
                    <a:pt x="27658" y="70306"/>
                    <a:pt x="27658" y="70306"/>
                  </a:cubicBezTo>
                  <a:cubicBezTo>
                    <a:pt x="27658" y="70306"/>
                    <a:pt x="33860" y="50605"/>
                    <a:pt x="33443" y="50188"/>
                  </a:cubicBezTo>
                  <a:cubicBezTo>
                    <a:pt x="33423" y="50170"/>
                    <a:pt x="33397" y="50161"/>
                    <a:pt x="33365" y="50161"/>
                  </a:cubicBezTo>
                  <a:cubicBezTo>
                    <a:pt x="32732" y="50161"/>
                    <a:pt x="30025" y="53804"/>
                    <a:pt x="30025" y="53804"/>
                  </a:cubicBezTo>
                  <a:cubicBezTo>
                    <a:pt x="30025" y="53804"/>
                    <a:pt x="32786" y="26104"/>
                    <a:pt x="31296" y="25293"/>
                  </a:cubicBezTo>
                  <a:cubicBezTo>
                    <a:pt x="31177" y="25228"/>
                    <a:pt x="31064" y="25199"/>
                    <a:pt x="30957" y="25199"/>
                  </a:cubicBezTo>
                  <a:cubicBezTo>
                    <a:pt x="29715" y="25199"/>
                    <a:pt x="29214" y="29172"/>
                    <a:pt x="29214" y="29172"/>
                  </a:cubicBezTo>
                  <a:cubicBezTo>
                    <a:pt x="29214" y="19639"/>
                    <a:pt x="25444" y="9383"/>
                    <a:pt x="23209" y="9142"/>
                  </a:cubicBezTo>
                  <a:cubicBezTo>
                    <a:pt x="23191" y="9140"/>
                    <a:pt x="23173" y="9139"/>
                    <a:pt x="23156" y="9139"/>
                  </a:cubicBezTo>
                  <a:cubicBezTo>
                    <a:pt x="21776" y="9139"/>
                    <a:pt x="24064" y="15190"/>
                    <a:pt x="24064" y="15190"/>
                  </a:cubicBezTo>
                  <a:cubicBezTo>
                    <a:pt x="19695" y="8019"/>
                    <a:pt x="12182" y="1"/>
                    <a:pt x="8971"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84" name="Google Shape;2384;p47"/>
            <p:cNvSpPr/>
            <p:nvPr/>
          </p:nvSpPr>
          <p:spPr>
            <a:xfrm>
              <a:off x="4343938" y="3733988"/>
              <a:ext cx="207125" cy="248200"/>
            </a:xfrm>
            <a:custGeom>
              <a:avLst/>
              <a:rect l="l" t="t" r="r" b="b"/>
              <a:pathLst>
                <a:path w="8285" h="9928" fill="none">
                  <a:moveTo>
                    <a:pt x="0" y="0"/>
                  </a:moveTo>
                  <a:cubicBezTo>
                    <a:pt x="3792" y="4953"/>
                    <a:pt x="8284" y="9928"/>
                    <a:pt x="8284" y="9928"/>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85" name="Google Shape;2385;p47"/>
            <p:cNvSpPr/>
            <p:nvPr/>
          </p:nvSpPr>
          <p:spPr>
            <a:xfrm>
              <a:off x="4118763" y="3058988"/>
              <a:ext cx="111775" cy="503525"/>
            </a:xfrm>
            <a:custGeom>
              <a:avLst/>
              <a:rect l="l" t="t" r="r" b="b"/>
              <a:pathLst>
                <a:path w="4471" h="20141" fill="none">
                  <a:moveTo>
                    <a:pt x="0" y="1"/>
                  </a:moveTo>
                  <a:cubicBezTo>
                    <a:pt x="175" y="6882"/>
                    <a:pt x="1885" y="14640"/>
                    <a:pt x="4471" y="20141"/>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86" name="Google Shape;2386;p47"/>
            <p:cNvSpPr/>
            <p:nvPr/>
          </p:nvSpPr>
          <p:spPr>
            <a:xfrm>
              <a:off x="4182313" y="2660688"/>
              <a:ext cx="112875" cy="659675"/>
            </a:xfrm>
            <a:custGeom>
              <a:avLst/>
              <a:rect l="l" t="t" r="r" b="b"/>
              <a:pathLst>
                <a:path w="4515" h="26387" fill="none">
                  <a:moveTo>
                    <a:pt x="855" y="1"/>
                  </a:moveTo>
                  <a:cubicBezTo>
                    <a:pt x="0" y="8175"/>
                    <a:pt x="1929" y="18957"/>
                    <a:pt x="4515" y="26386"/>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87" name="Google Shape;2387;p47"/>
            <p:cNvSpPr/>
            <p:nvPr/>
          </p:nvSpPr>
          <p:spPr>
            <a:xfrm>
              <a:off x="4343938" y="3380613"/>
              <a:ext cx="312300" cy="288200"/>
            </a:xfrm>
            <a:custGeom>
              <a:avLst/>
              <a:rect l="l" t="t" r="r" b="b"/>
              <a:pathLst>
                <a:path w="12492" h="11528" fill="none">
                  <a:moveTo>
                    <a:pt x="0" y="1885"/>
                  </a:moveTo>
                  <a:cubicBezTo>
                    <a:pt x="0" y="1885"/>
                    <a:pt x="1490" y="7911"/>
                    <a:pt x="5589" y="11527"/>
                  </a:cubicBezTo>
                  <a:cubicBezTo>
                    <a:pt x="5589" y="11527"/>
                    <a:pt x="9884" y="3704"/>
                    <a:pt x="12492" y="0"/>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88" name="Google Shape;2388;p47"/>
            <p:cNvSpPr/>
            <p:nvPr/>
          </p:nvSpPr>
          <p:spPr>
            <a:xfrm>
              <a:off x="4313788" y="2620163"/>
              <a:ext cx="133725" cy="565425"/>
            </a:xfrm>
            <a:custGeom>
              <a:avLst/>
              <a:rect l="l" t="t" r="r" b="b"/>
              <a:pathLst>
                <a:path w="5349" h="22617" fill="none">
                  <a:moveTo>
                    <a:pt x="658" y="0"/>
                  </a:moveTo>
                  <a:cubicBezTo>
                    <a:pt x="1" y="6575"/>
                    <a:pt x="5348" y="22616"/>
                    <a:pt x="5348" y="22616"/>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89" name="Google Shape;2389;p47"/>
            <p:cNvSpPr/>
            <p:nvPr/>
          </p:nvSpPr>
          <p:spPr>
            <a:xfrm>
              <a:off x="4313788" y="2108988"/>
              <a:ext cx="14825" cy="371475"/>
            </a:xfrm>
            <a:custGeom>
              <a:avLst/>
              <a:rect l="l" t="t" r="r" b="b"/>
              <a:pathLst>
                <a:path w="593" h="14859" fill="none">
                  <a:moveTo>
                    <a:pt x="1" y="0"/>
                  </a:moveTo>
                  <a:cubicBezTo>
                    <a:pt x="549" y="6027"/>
                    <a:pt x="593" y="14859"/>
                    <a:pt x="593" y="14859"/>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90" name="Google Shape;2390;p47"/>
            <p:cNvSpPr/>
            <p:nvPr/>
          </p:nvSpPr>
          <p:spPr>
            <a:xfrm>
              <a:off x="4388313" y="2186788"/>
              <a:ext cx="95350" cy="621850"/>
            </a:xfrm>
            <a:custGeom>
              <a:avLst/>
              <a:rect l="l" t="t" r="r" b="b"/>
              <a:pathLst>
                <a:path w="3814" h="24874" fill="none">
                  <a:moveTo>
                    <a:pt x="0" y="0"/>
                  </a:moveTo>
                  <a:cubicBezTo>
                    <a:pt x="1337" y="8832"/>
                    <a:pt x="2521" y="21959"/>
                    <a:pt x="3814" y="24874"/>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91" name="Google Shape;2391;p47"/>
            <p:cNvSpPr/>
            <p:nvPr/>
          </p:nvSpPr>
          <p:spPr>
            <a:xfrm>
              <a:off x="4246963" y="1530963"/>
              <a:ext cx="166575" cy="284375"/>
            </a:xfrm>
            <a:custGeom>
              <a:avLst/>
              <a:rect l="l" t="t" r="r" b="b"/>
              <a:pathLst>
                <a:path w="6663" h="11375" fill="none">
                  <a:moveTo>
                    <a:pt x="0" y="1"/>
                  </a:moveTo>
                  <a:cubicBezTo>
                    <a:pt x="3660" y="4165"/>
                    <a:pt x="6662" y="11375"/>
                    <a:pt x="6662" y="11375"/>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92" name="Google Shape;2392;p47"/>
            <p:cNvSpPr/>
            <p:nvPr/>
          </p:nvSpPr>
          <p:spPr>
            <a:xfrm>
              <a:off x="4631563" y="1910663"/>
              <a:ext cx="56450" cy="488725"/>
            </a:xfrm>
            <a:custGeom>
              <a:avLst/>
              <a:rect l="l" t="t" r="r" b="b"/>
              <a:pathLst>
                <a:path w="2258" h="19549" fill="none">
                  <a:moveTo>
                    <a:pt x="1" y="0"/>
                  </a:moveTo>
                  <a:cubicBezTo>
                    <a:pt x="2258" y="6859"/>
                    <a:pt x="1" y="19548"/>
                    <a:pt x="1" y="19548"/>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93" name="Google Shape;2393;p47"/>
            <p:cNvSpPr/>
            <p:nvPr/>
          </p:nvSpPr>
          <p:spPr>
            <a:xfrm>
              <a:off x="4656763" y="2259638"/>
              <a:ext cx="109600" cy="371500"/>
            </a:xfrm>
            <a:custGeom>
              <a:avLst/>
              <a:rect l="l" t="t" r="r" b="b"/>
              <a:pathLst>
                <a:path w="4384" h="14860" fill="none">
                  <a:moveTo>
                    <a:pt x="4143" y="1"/>
                  </a:moveTo>
                  <a:cubicBezTo>
                    <a:pt x="4384" y="5063"/>
                    <a:pt x="1" y="14859"/>
                    <a:pt x="1" y="14859"/>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94" name="Google Shape;2394;p47"/>
            <p:cNvSpPr/>
            <p:nvPr/>
          </p:nvSpPr>
          <p:spPr>
            <a:xfrm>
              <a:off x="4454063" y="2719863"/>
              <a:ext cx="156150" cy="391750"/>
            </a:xfrm>
            <a:custGeom>
              <a:avLst/>
              <a:rect l="l" t="t" r="r" b="b"/>
              <a:pathLst>
                <a:path w="6246" h="15670" fill="none">
                  <a:moveTo>
                    <a:pt x="6246" y="1"/>
                  </a:moveTo>
                  <a:cubicBezTo>
                    <a:pt x="3441" y="5501"/>
                    <a:pt x="0" y="15670"/>
                    <a:pt x="0" y="15670"/>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95" name="Google Shape;2395;p47"/>
            <p:cNvSpPr/>
            <p:nvPr/>
          </p:nvSpPr>
          <p:spPr>
            <a:xfrm>
              <a:off x="4532413" y="2875463"/>
              <a:ext cx="248200" cy="390650"/>
            </a:xfrm>
            <a:custGeom>
              <a:avLst/>
              <a:rect l="l" t="t" r="r" b="b"/>
              <a:pathLst>
                <a:path w="9928" h="15626" fill="none">
                  <a:moveTo>
                    <a:pt x="9928" y="0"/>
                  </a:moveTo>
                  <a:cubicBezTo>
                    <a:pt x="4953" y="6904"/>
                    <a:pt x="0" y="15626"/>
                    <a:pt x="0" y="15626"/>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96" name="Google Shape;2396;p47"/>
            <p:cNvSpPr/>
            <p:nvPr/>
          </p:nvSpPr>
          <p:spPr>
            <a:xfrm>
              <a:off x="4518163" y="3360338"/>
              <a:ext cx="203275" cy="485975"/>
            </a:xfrm>
            <a:custGeom>
              <a:avLst/>
              <a:rect l="l" t="t" r="r" b="b"/>
              <a:pathLst>
                <a:path w="8131" h="19439" fill="none">
                  <a:moveTo>
                    <a:pt x="0" y="19439"/>
                  </a:moveTo>
                  <a:cubicBezTo>
                    <a:pt x="1732" y="11944"/>
                    <a:pt x="8131" y="0"/>
                    <a:pt x="8131" y="0"/>
                  </a:cubicBezTo>
                </a:path>
              </a:pathLst>
            </a:custGeom>
            <a:noFill/>
            <a:ln w="327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397" name="Google Shape;2397;p47"/>
            <p:cNvSpPr/>
            <p:nvPr/>
          </p:nvSpPr>
          <p:spPr>
            <a:xfrm>
              <a:off x="4381188" y="1900238"/>
              <a:ext cx="193975" cy="2237000"/>
            </a:xfrm>
            <a:custGeom>
              <a:avLst/>
              <a:rect l="l" t="t" r="r" b="b"/>
              <a:pathLst>
                <a:path w="7759" h="89480">
                  <a:moveTo>
                    <a:pt x="2104" y="1"/>
                  </a:moveTo>
                  <a:cubicBezTo>
                    <a:pt x="2105" y="3"/>
                    <a:pt x="5304" y="14072"/>
                    <a:pt x="2652" y="41223"/>
                  </a:cubicBezTo>
                  <a:cubicBezTo>
                    <a:pt x="0" y="68376"/>
                    <a:pt x="5041" y="80429"/>
                    <a:pt x="5282" y="83497"/>
                  </a:cubicBezTo>
                  <a:cubicBezTo>
                    <a:pt x="5523" y="86565"/>
                    <a:pt x="7758" y="89480"/>
                    <a:pt x="7758" y="89480"/>
                  </a:cubicBezTo>
                  <a:lnTo>
                    <a:pt x="6049" y="80845"/>
                  </a:lnTo>
                  <a:cubicBezTo>
                    <a:pt x="4340" y="74314"/>
                    <a:pt x="2521" y="64014"/>
                    <a:pt x="3244" y="49660"/>
                  </a:cubicBezTo>
                  <a:cubicBezTo>
                    <a:pt x="3923" y="36489"/>
                    <a:pt x="6465" y="12273"/>
                    <a:pt x="210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98" name="Google Shape;2398;p47"/>
            <p:cNvSpPr/>
            <p:nvPr/>
          </p:nvSpPr>
          <p:spPr>
            <a:xfrm>
              <a:off x="3995713" y="3955863"/>
              <a:ext cx="1152275" cy="647925"/>
            </a:xfrm>
            <a:custGeom>
              <a:avLst/>
              <a:rect l="l" t="t" r="r" b="b"/>
              <a:pathLst>
                <a:path w="46091" h="25917">
                  <a:moveTo>
                    <a:pt x="10861" y="1"/>
                  </a:moveTo>
                  <a:cubicBezTo>
                    <a:pt x="8713" y="1"/>
                    <a:pt x="6675" y="1272"/>
                    <a:pt x="5799" y="3332"/>
                  </a:cubicBezTo>
                  <a:cubicBezTo>
                    <a:pt x="5558" y="3924"/>
                    <a:pt x="5404" y="4559"/>
                    <a:pt x="5492" y="5195"/>
                  </a:cubicBezTo>
                  <a:cubicBezTo>
                    <a:pt x="5799" y="7671"/>
                    <a:pt x="11847" y="8219"/>
                    <a:pt x="11847" y="8219"/>
                  </a:cubicBezTo>
                  <a:cubicBezTo>
                    <a:pt x="11847" y="8219"/>
                    <a:pt x="1043" y="12887"/>
                    <a:pt x="430" y="20141"/>
                  </a:cubicBezTo>
                  <a:cubicBezTo>
                    <a:pt x="1" y="25101"/>
                    <a:pt x="10770" y="25916"/>
                    <a:pt x="17597" y="25916"/>
                  </a:cubicBezTo>
                  <a:cubicBezTo>
                    <a:pt x="18100" y="25916"/>
                    <a:pt x="18581" y="25912"/>
                    <a:pt x="19035" y="25904"/>
                  </a:cubicBezTo>
                  <a:cubicBezTo>
                    <a:pt x="20372" y="25893"/>
                    <a:pt x="21709" y="25888"/>
                    <a:pt x="23046" y="25888"/>
                  </a:cubicBezTo>
                  <a:cubicBezTo>
                    <a:pt x="24383" y="25888"/>
                    <a:pt x="25720" y="25893"/>
                    <a:pt x="27056" y="25904"/>
                  </a:cubicBezTo>
                  <a:cubicBezTo>
                    <a:pt x="27510" y="25912"/>
                    <a:pt x="27992" y="25916"/>
                    <a:pt x="28494" y="25916"/>
                  </a:cubicBezTo>
                  <a:cubicBezTo>
                    <a:pt x="35322" y="25916"/>
                    <a:pt x="46091" y="25101"/>
                    <a:pt x="45662" y="20141"/>
                  </a:cubicBezTo>
                  <a:cubicBezTo>
                    <a:pt x="45049" y="12887"/>
                    <a:pt x="34244" y="8219"/>
                    <a:pt x="34244" y="8219"/>
                  </a:cubicBezTo>
                  <a:cubicBezTo>
                    <a:pt x="34244" y="8219"/>
                    <a:pt x="40315" y="7671"/>
                    <a:pt x="40622" y="5195"/>
                  </a:cubicBezTo>
                  <a:cubicBezTo>
                    <a:pt x="40687" y="4559"/>
                    <a:pt x="40556" y="3924"/>
                    <a:pt x="40293" y="3332"/>
                  </a:cubicBezTo>
                  <a:cubicBezTo>
                    <a:pt x="39416" y="1272"/>
                    <a:pt x="37400" y="1"/>
                    <a:pt x="35231" y="1"/>
                  </a:cubicBezTo>
                  <a:lnTo>
                    <a:pt x="10861" y="1"/>
                  </a:ln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99" name="Google Shape;2399;p47"/>
            <p:cNvSpPr/>
            <p:nvPr/>
          </p:nvSpPr>
          <p:spPr>
            <a:xfrm>
              <a:off x="4193263" y="4020513"/>
              <a:ext cx="105775" cy="67975"/>
            </a:xfrm>
            <a:custGeom>
              <a:avLst/>
              <a:rect l="l" t="t" r="r" b="b"/>
              <a:pathLst>
                <a:path w="4231" h="2719">
                  <a:moveTo>
                    <a:pt x="2104" y="1"/>
                  </a:moveTo>
                  <a:cubicBezTo>
                    <a:pt x="943" y="1"/>
                    <a:pt x="1" y="614"/>
                    <a:pt x="1" y="1360"/>
                  </a:cubicBezTo>
                  <a:cubicBezTo>
                    <a:pt x="1" y="2105"/>
                    <a:pt x="943" y="2718"/>
                    <a:pt x="2104" y="2718"/>
                  </a:cubicBezTo>
                  <a:cubicBezTo>
                    <a:pt x="3288" y="2718"/>
                    <a:pt x="4230" y="2105"/>
                    <a:pt x="4230" y="1360"/>
                  </a:cubicBezTo>
                  <a:cubicBezTo>
                    <a:pt x="4230" y="614"/>
                    <a:pt x="3288" y="1"/>
                    <a:pt x="2104"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00" name="Google Shape;2400;p47"/>
            <p:cNvSpPr/>
            <p:nvPr/>
          </p:nvSpPr>
          <p:spPr>
            <a:xfrm>
              <a:off x="4355988" y="4030388"/>
              <a:ext cx="105750" cy="67950"/>
            </a:xfrm>
            <a:custGeom>
              <a:avLst/>
              <a:rect l="l" t="t" r="r" b="b"/>
              <a:pathLst>
                <a:path w="4230" h="2718">
                  <a:moveTo>
                    <a:pt x="2126" y="0"/>
                  </a:moveTo>
                  <a:cubicBezTo>
                    <a:pt x="943" y="0"/>
                    <a:pt x="0" y="614"/>
                    <a:pt x="0" y="1359"/>
                  </a:cubicBezTo>
                  <a:cubicBezTo>
                    <a:pt x="0" y="2104"/>
                    <a:pt x="943" y="2718"/>
                    <a:pt x="2126" y="2718"/>
                  </a:cubicBezTo>
                  <a:cubicBezTo>
                    <a:pt x="3288" y="2718"/>
                    <a:pt x="4230" y="2104"/>
                    <a:pt x="4230" y="1359"/>
                  </a:cubicBezTo>
                  <a:cubicBezTo>
                    <a:pt x="4230" y="614"/>
                    <a:pt x="3288" y="0"/>
                    <a:pt x="2126"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01" name="Google Shape;2401;p47"/>
            <p:cNvSpPr/>
            <p:nvPr/>
          </p:nvSpPr>
          <p:spPr>
            <a:xfrm>
              <a:off x="4844688" y="4020513"/>
              <a:ext cx="105775" cy="67975"/>
            </a:xfrm>
            <a:custGeom>
              <a:avLst/>
              <a:rect l="l" t="t" r="r" b="b"/>
              <a:pathLst>
                <a:path w="4231" h="2719">
                  <a:moveTo>
                    <a:pt x="2126" y="1"/>
                  </a:moveTo>
                  <a:cubicBezTo>
                    <a:pt x="965" y="1"/>
                    <a:pt x="1" y="614"/>
                    <a:pt x="1" y="1360"/>
                  </a:cubicBezTo>
                  <a:cubicBezTo>
                    <a:pt x="1" y="2105"/>
                    <a:pt x="965" y="2718"/>
                    <a:pt x="2126" y="2718"/>
                  </a:cubicBezTo>
                  <a:cubicBezTo>
                    <a:pt x="3288" y="2718"/>
                    <a:pt x="4230" y="2105"/>
                    <a:pt x="4230" y="1360"/>
                  </a:cubicBezTo>
                  <a:cubicBezTo>
                    <a:pt x="4230" y="614"/>
                    <a:pt x="3288" y="1"/>
                    <a:pt x="2126"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02" name="Google Shape;2402;p47"/>
            <p:cNvSpPr/>
            <p:nvPr/>
          </p:nvSpPr>
          <p:spPr>
            <a:xfrm>
              <a:off x="4681963" y="4030388"/>
              <a:ext cx="105775" cy="67950"/>
            </a:xfrm>
            <a:custGeom>
              <a:avLst/>
              <a:rect l="l" t="t" r="r" b="b"/>
              <a:pathLst>
                <a:path w="4231" h="2718">
                  <a:moveTo>
                    <a:pt x="2105" y="0"/>
                  </a:moveTo>
                  <a:cubicBezTo>
                    <a:pt x="943" y="0"/>
                    <a:pt x="1" y="614"/>
                    <a:pt x="1" y="1359"/>
                  </a:cubicBezTo>
                  <a:cubicBezTo>
                    <a:pt x="1" y="2104"/>
                    <a:pt x="943" y="2718"/>
                    <a:pt x="2105" y="2718"/>
                  </a:cubicBezTo>
                  <a:cubicBezTo>
                    <a:pt x="3288" y="2718"/>
                    <a:pt x="4230" y="2104"/>
                    <a:pt x="4230" y="1359"/>
                  </a:cubicBezTo>
                  <a:cubicBezTo>
                    <a:pt x="4230" y="614"/>
                    <a:pt x="3288" y="0"/>
                    <a:pt x="2105"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03" name="Google Shape;2403;p47"/>
            <p:cNvSpPr/>
            <p:nvPr/>
          </p:nvSpPr>
          <p:spPr>
            <a:xfrm>
              <a:off x="4519263" y="4030388"/>
              <a:ext cx="105750" cy="67950"/>
            </a:xfrm>
            <a:custGeom>
              <a:avLst/>
              <a:rect l="l" t="t" r="r" b="b"/>
              <a:pathLst>
                <a:path w="4230" h="2718">
                  <a:moveTo>
                    <a:pt x="2104" y="0"/>
                  </a:moveTo>
                  <a:cubicBezTo>
                    <a:pt x="942" y="0"/>
                    <a:pt x="0" y="614"/>
                    <a:pt x="0" y="1359"/>
                  </a:cubicBezTo>
                  <a:cubicBezTo>
                    <a:pt x="0" y="2104"/>
                    <a:pt x="942" y="2718"/>
                    <a:pt x="2104" y="2718"/>
                  </a:cubicBezTo>
                  <a:cubicBezTo>
                    <a:pt x="3265" y="2718"/>
                    <a:pt x="4230" y="2104"/>
                    <a:pt x="4230" y="1359"/>
                  </a:cubicBezTo>
                  <a:cubicBezTo>
                    <a:pt x="4230" y="614"/>
                    <a:pt x="3265" y="0"/>
                    <a:pt x="2104"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04" name="Google Shape;2404;p47"/>
            <p:cNvSpPr/>
            <p:nvPr/>
          </p:nvSpPr>
          <p:spPr>
            <a:xfrm>
              <a:off x="4006438" y="4328438"/>
              <a:ext cx="1131400" cy="155050"/>
            </a:xfrm>
            <a:custGeom>
              <a:avLst/>
              <a:rect l="l" t="t" r="r" b="b"/>
              <a:pathLst>
                <a:path w="45256" h="6202">
                  <a:moveTo>
                    <a:pt x="2302" y="0"/>
                  </a:moveTo>
                  <a:cubicBezTo>
                    <a:pt x="1074" y="1534"/>
                    <a:pt x="154" y="3287"/>
                    <a:pt x="1" y="5238"/>
                  </a:cubicBezTo>
                  <a:cubicBezTo>
                    <a:pt x="1" y="5303"/>
                    <a:pt x="1" y="5347"/>
                    <a:pt x="1" y="5413"/>
                  </a:cubicBezTo>
                  <a:cubicBezTo>
                    <a:pt x="7539" y="5939"/>
                    <a:pt x="15078" y="6202"/>
                    <a:pt x="22620" y="6202"/>
                  </a:cubicBezTo>
                  <a:cubicBezTo>
                    <a:pt x="30161" y="6202"/>
                    <a:pt x="37705" y="5939"/>
                    <a:pt x="45255" y="5413"/>
                  </a:cubicBezTo>
                  <a:cubicBezTo>
                    <a:pt x="45255" y="5347"/>
                    <a:pt x="45255" y="5282"/>
                    <a:pt x="45233" y="5238"/>
                  </a:cubicBezTo>
                  <a:cubicBezTo>
                    <a:pt x="45080" y="3287"/>
                    <a:pt x="44181" y="1534"/>
                    <a:pt x="42932" y="0"/>
                  </a:cubicBezTo>
                  <a:cubicBezTo>
                    <a:pt x="36259" y="460"/>
                    <a:pt x="29537" y="690"/>
                    <a:pt x="22765" y="690"/>
                  </a:cubicBezTo>
                  <a:cubicBezTo>
                    <a:pt x="15993" y="690"/>
                    <a:pt x="9172" y="460"/>
                    <a:pt x="2302"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05" name="Google Shape;2405;p47"/>
            <p:cNvSpPr/>
            <p:nvPr/>
          </p:nvSpPr>
          <p:spPr>
            <a:xfrm>
              <a:off x="4291888" y="4161313"/>
              <a:ext cx="559950" cy="25"/>
            </a:xfrm>
            <a:custGeom>
              <a:avLst/>
              <a:rect l="l" t="t" r="r" b="b"/>
              <a:pathLst>
                <a:path w="22398" h="1" fill="none">
                  <a:moveTo>
                    <a:pt x="0" y="1"/>
                  </a:moveTo>
                  <a:lnTo>
                    <a:pt x="22397" y="1"/>
                  </a:lnTo>
                </a:path>
              </a:pathLst>
            </a:custGeom>
            <a:noFill/>
            <a:ln w="3275" cap="rnd" cmpd="sng">
              <a:solidFill>
                <a:srgbClr val="32113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406" name="Google Shape;2406;p47"/>
            <p:cNvSpPr/>
            <p:nvPr/>
          </p:nvSpPr>
          <p:spPr>
            <a:xfrm>
              <a:off x="4031088" y="3955863"/>
              <a:ext cx="1117200" cy="648125"/>
            </a:xfrm>
            <a:custGeom>
              <a:avLst/>
              <a:rect l="l" t="t" r="r" b="b"/>
              <a:pathLst>
                <a:path w="44688" h="25925">
                  <a:moveTo>
                    <a:pt x="28731" y="1"/>
                  </a:moveTo>
                  <a:cubicBezTo>
                    <a:pt x="29279" y="4493"/>
                    <a:pt x="23932" y="8219"/>
                    <a:pt x="23932" y="8219"/>
                  </a:cubicBezTo>
                  <a:cubicBezTo>
                    <a:pt x="26166" y="12452"/>
                    <a:pt x="19969" y="23137"/>
                    <a:pt x="5482" y="23137"/>
                  </a:cubicBezTo>
                  <a:cubicBezTo>
                    <a:pt x="3771" y="23137"/>
                    <a:pt x="1943" y="22987"/>
                    <a:pt x="1" y="22661"/>
                  </a:cubicBezTo>
                  <a:lnTo>
                    <a:pt x="1" y="22661"/>
                  </a:lnTo>
                  <a:cubicBezTo>
                    <a:pt x="2775" y="25416"/>
                    <a:pt x="10794" y="25924"/>
                    <a:pt x="16244" y="25924"/>
                  </a:cubicBezTo>
                  <a:cubicBezTo>
                    <a:pt x="16906" y="25924"/>
                    <a:pt x="17530" y="25916"/>
                    <a:pt x="18103" y="25904"/>
                  </a:cubicBezTo>
                  <a:cubicBezTo>
                    <a:pt x="19253" y="25882"/>
                    <a:pt x="20398" y="25871"/>
                    <a:pt x="21541" y="25871"/>
                  </a:cubicBezTo>
                  <a:cubicBezTo>
                    <a:pt x="22683" y="25871"/>
                    <a:pt x="23822" y="25882"/>
                    <a:pt x="24962" y="25904"/>
                  </a:cubicBezTo>
                  <a:cubicBezTo>
                    <a:pt x="25549" y="25916"/>
                    <a:pt x="26194" y="25924"/>
                    <a:pt x="26882" y="25924"/>
                  </a:cubicBezTo>
                  <a:cubicBezTo>
                    <a:pt x="33696" y="25924"/>
                    <a:pt x="44687" y="25157"/>
                    <a:pt x="44269" y="20141"/>
                  </a:cubicBezTo>
                  <a:lnTo>
                    <a:pt x="44247" y="20141"/>
                  </a:lnTo>
                  <a:cubicBezTo>
                    <a:pt x="43634" y="12887"/>
                    <a:pt x="32829" y="8219"/>
                    <a:pt x="32829" y="8219"/>
                  </a:cubicBezTo>
                  <a:cubicBezTo>
                    <a:pt x="32829" y="8219"/>
                    <a:pt x="38900" y="7671"/>
                    <a:pt x="39207" y="5195"/>
                  </a:cubicBezTo>
                  <a:cubicBezTo>
                    <a:pt x="39272" y="4559"/>
                    <a:pt x="39141" y="3924"/>
                    <a:pt x="38878" y="3332"/>
                  </a:cubicBezTo>
                  <a:cubicBezTo>
                    <a:pt x="38001" y="1272"/>
                    <a:pt x="35985" y="1"/>
                    <a:pt x="33816" y="1"/>
                  </a:cubicBezTo>
                  <a:lnTo>
                    <a:pt x="28731" y="1"/>
                  </a:ln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grpSp>
      <p:sp>
        <p:nvSpPr>
          <p:cNvPr id="3" name="TextBox 2"/>
          <p:cNvSpPr txBox="1"/>
          <p:nvPr/>
        </p:nvSpPr>
        <p:spPr>
          <a:xfrm>
            <a:off x="1142740" y="682789"/>
            <a:ext cx="7693270" cy="1005840"/>
          </a:xfrm>
          <a:prstGeom prst="rect">
            <a:avLst/>
          </a:prstGeom>
          <a:noFill/>
        </p:spPr>
        <p:txBody>
          <a:bodyPr wrap="square" rtlCol="0">
            <a:spAutoFit/>
          </a:bodyPr>
          <a:lstStyle/>
          <a:p>
            <a:r>
              <a:rPr lang="fa-IR" sz="2000" b="1" dirty="0" smtClean="0">
                <a:latin typeface="Arabic Typesetting" pitchFamily="66" charset="-78"/>
                <a:cs typeface="Arabic Typesetting" pitchFamily="66" charset="-78"/>
              </a:rPr>
              <a:t>معنی شعر:گفتم وقتی که بی خبر به میهمانی ما امدی عیب جویی نکن چشمانی اشکبار غذایی ساده و فقیرانه اما رویی خنده رو دارم</a:t>
            </a:r>
            <a:r>
              <a:rPr lang="fa-IR" dirty="0" smtClean="0"/>
              <a:t>.</a:t>
            </a:r>
          </a:p>
          <a:p>
            <a:r>
              <a:rPr lang="fa-IR" sz="2000" b="1" dirty="0" smtClean="0">
                <a:solidFill>
                  <a:schemeClr val="bg1">
                    <a:lumMod val="75000"/>
                    <a:lumOff val="25000"/>
                  </a:schemeClr>
                </a:solidFill>
                <a:latin typeface="Arabic Typesetting" pitchFamily="66" charset="-78"/>
                <a:cs typeface="Arabic Typesetting" pitchFamily="66" charset="-78"/>
              </a:rPr>
              <a:t>                                                                                    </a:t>
            </a:r>
            <a:endParaRPr lang="en-US" sz="2000" b="1" dirty="0">
              <a:solidFill>
                <a:schemeClr val="bg1">
                  <a:lumMod val="75000"/>
                  <a:lumOff val="25000"/>
                </a:schemeClr>
              </a:solidFill>
              <a:latin typeface="Arabic Typesetting" pitchFamily="66" charset="-78"/>
              <a:cs typeface="Arabic Typesetting" pitchFamily="66" charset="-78"/>
            </a:endParaRPr>
          </a:p>
        </p:txBody>
      </p:sp>
      <p:sp>
        <p:nvSpPr>
          <p:cNvPr id="4" name="TextBox 3"/>
          <p:cNvSpPr txBox="1"/>
          <p:nvPr/>
        </p:nvSpPr>
        <p:spPr>
          <a:xfrm>
            <a:off x="6394340" y="2882172"/>
            <a:ext cx="1942679" cy="1223542"/>
          </a:xfrm>
          <a:prstGeom prst="rect">
            <a:avLst/>
          </a:prstGeom>
          <a:noFill/>
        </p:spPr>
        <p:txBody>
          <a:bodyPr wrap="square" rtlCol="0">
            <a:spAutoFit/>
          </a:bodyPr>
          <a:lstStyle/>
          <a:p>
            <a:r>
              <a:rPr lang="fa-IR" sz="2000" b="1" dirty="0" smtClean="0">
                <a:solidFill>
                  <a:srgbClr val="FF0066"/>
                </a:solidFill>
                <a:latin typeface="Arabic Typesetting" pitchFamily="66" charset="-78"/>
                <a:cs typeface="Arabic Typesetting" pitchFamily="66" charset="-78"/>
              </a:rPr>
              <a:t>ناگه</a:t>
            </a:r>
            <a:r>
              <a:rPr lang="fa-IR" sz="2000" b="1" dirty="0" smtClean="0">
                <a:latin typeface="Arabic Typesetting" pitchFamily="66" charset="-78"/>
                <a:cs typeface="Arabic Typesetting" pitchFamily="66" charset="-78"/>
              </a:rPr>
              <a:t>:ناگهان          </a:t>
            </a:r>
          </a:p>
          <a:p>
            <a:r>
              <a:rPr lang="fa-IR" sz="2000" b="1" dirty="0" smtClean="0">
                <a:solidFill>
                  <a:srgbClr val="FF0066"/>
                </a:solidFill>
                <a:latin typeface="Arabic Typesetting" pitchFamily="66" charset="-78"/>
                <a:cs typeface="Arabic Typesetting" pitchFamily="66" charset="-78"/>
              </a:rPr>
              <a:t>تر</a:t>
            </a:r>
            <a:r>
              <a:rPr lang="fa-IR" sz="2000" b="1" dirty="0" smtClean="0">
                <a:latin typeface="Arabic Typesetting" pitchFamily="66" charset="-78"/>
                <a:cs typeface="Arabic Typesetting" pitchFamily="66" charset="-78"/>
              </a:rPr>
              <a:t>:خیس             </a:t>
            </a:r>
          </a:p>
          <a:p>
            <a:r>
              <a:rPr lang="fa-IR" sz="2000" b="1" dirty="0" smtClean="0">
                <a:solidFill>
                  <a:srgbClr val="FF0066"/>
                </a:solidFill>
                <a:latin typeface="Arabic Typesetting" pitchFamily="66" charset="-78"/>
                <a:cs typeface="Arabic Typesetting" pitchFamily="66" charset="-78"/>
              </a:rPr>
              <a:t>حذف</a:t>
            </a:r>
            <a:r>
              <a:rPr lang="fa-IR" sz="2000" b="1" dirty="0" smtClean="0">
                <a:latin typeface="Arabic Typesetting" pitchFamily="66" charset="-78"/>
                <a:cs typeface="Arabic Typesetting" pitchFamily="66" charset="-78"/>
              </a:rPr>
              <a:t>:فعل دارم  </a:t>
            </a:r>
            <a:r>
              <a:rPr lang="fa-IR" sz="1600" b="1" dirty="0" smtClean="0">
                <a:latin typeface="Arabic Typesetting" pitchFamily="66" charset="-78"/>
                <a:cs typeface="Arabic Typesetting" pitchFamily="66" charset="-78"/>
              </a:rPr>
              <a:t>    </a:t>
            </a:r>
          </a:p>
          <a:p>
            <a:endParaRPr lang="en-US" dirty="0"/>
          </a:p>
        </p:txBody>
      </p:sp>
      <p:sp>
        <p:nvSpPr>
          <p:cNvPr id="6" name="TextBox 5"/>
          <p:cNvSpPr txBox="1"/>
          <p:nvPr/>
        </p:nvSpPr>
        <p:spPr>
          <a:xfrm>
            <a:off x="1379530" y="2767166"/>
            <a:ext cx="4255168" cy="1053364"/>
          </a:xfrm>
          <a:prstGeom prst="rect">
            <a:avLst/>
          </a:prstGeom>
          <a:noFill/>
        </p:spPr>
        <p:txBody>
          <a:bodyPr wrap="square" rtlCol="0">
            <a:spAutoFit/>
          </a:bodyPr>
          <a:lstStyle/>
          <a:p>
            <a:r>
              <a:rPr lang="fa-IR" sz="2000" b="1" dirty="0" smtClean="0">
                <a:solidFill>
                  <a:schemeClr val="bg1">
                    <a:lumMod val="75000"/>
                    <a:lumOff val="25000"/>
                  </a:schemeClr>
                </a:solidFill>
                <a:latin typeface="Arabic Typesetting" pitchFamily="66" charset="-78"/>
                <a:cs typeface="Arabic Typesetting" pitchFamily="66" charset="-78"/>
              </a:rPr>
              <a:t>چشم تر </a:t>
            </a:r>
            <a:r>
              <a:rPr lang="fa-IR" sz="2000" b="1" dirty="0" smtClean="0">
                <a:latin typeface="Arabic Typesetting" pitchFamily="66" charset="-78"/>
                <a:cs typeface="Arabic Typesetting" pitchFamily="66" charset="-78"/>
              </a:rPr>
              <a:t>کنایه از گریان بودن </a:t>
            </a:r>
          </a:p>
          <a:p>
            <a:r>
              <a:rPr lang="fa-IR" sz="2000" b="1" dirty="0" smtClean="0">
                <a:solidFill>
                  <a:schemeClr val="bg1">
                    <a:lumMod val="75000"/>
                    <a:lumOff val="25000"/>
                  </a:schemeClr>
                </a:solidFill>
                <a:latin typeface="Arabic Typesetting" pitchFamily="66" charset="-78"/>
                <a:cs typeface="Arabic Typesetting" pitchFamily="66" charset="-78"/>
              </a:rPr>
              <a:t>نان خشک </a:t>
            </a:r>
            <a:r>
              <a:rPr lang="fa-IR" sz="2000" b="1" dirty="0" smtClean="0">
                <a:latin typeface="Arabic Typesetting" pitchFamily="66" charset="-78"/>
                <a:cs typeface="Arabic Typesetting" pitchFamily="66" charset="-78"/>
              </a:rPr>
              <a:t>کنایه از پذیرای فقیرانه و ساده</a:t>
            </a:r>
          </a:p>
          <a:p>
            <a:r>
              <a:rPr lang="fa-IR" sz="2000" b="1" dirty="0" smtClean="0">
                <a:solidFill>
                  <a:schemeClr val="bg1">
                    <a:lumMod val="75000"/>
                    <a:lumOff val="25000"/>
                  </a:schemeClr>
                </a:solidFill>
                <a:latin typeface="Arabic Typesetting" pitchFamily="66" charset="-78"/>
                <a:cs typeface="Arabic Typesetting" pitchFamily="66" charset="-78"/>
              </a:rPr>
              <a:t>روی تازه </a:t>
            </a:r>
            <a:r>
              <a:rPr lang="fa-IR" sz="2000" b="1" dirty="0" smtClean="0">
                <a:latin typeface="Arabic Typesetting" pitchFamily="66" charset="-78"/>
                <a:cs typeface="Arabic Typesetting" pitchFamily="66" charset="-78"/>
              </a:rPr>
              <a:t>کنایه از خندان بودن</a:t>
            </a:r>
            <a:endParaRPr lang="en-US" sz="2000" b="1" dirty="0">
              <a:latin typeface="Arabic Typesetting" pitchFamily="66" charset="-78"/>
              <a:cs typeface="Arabic Typesetting" pitchFamily="66" charset="-78"/>
            </a:endParaRPr>
          </a:p>
        </p:txBody>
      </p:sp>
      <p:sp>
        <p:nvSpPr>
          <p:cNvPr id="7" name="TextBox 6"/>
          <p:cNvSpPr txBox="1"/>
          <p:nvPr/>
        </p:nvSpPr>
        <p:spPr>
          <a:xfrm>
            <a:off x="3368991" y="4142853"/>
            <a:ext cx="3380892" cy="748564"/>
          </a:xfrm>
          <a:prstGeom prst="rect">
            <a:avLst/>
          </a:prstGeom>
          <a:noFill/>
        </p:spPr>
        <p:txBody>
          <a:bodyPr wrap="square" rtlCol="0">
            <a:spAutoFit/>
          </a:bodyPr>
          <a:lstStyle/>
          <a:p>
            <a:r>
              <a:rPr lang="fa-IR" sz="2000" b="1" dirty="0" smtClean="0">
                <a:solidFill>
                  <a:srgbClr val="7030A0"/>
                </a:solidFill>
                <a:latin typeface="Arabic Typesetting" pitchFamily="66" charset="-78"/>
                <a:cs typeface="Arabic Typesetting" pitchFamily="66" charset="-78"/>
              </a:rPr>
              <a:t>ترو خشک </a:t>
            </a:r>
            <a:r>
              <a:rPr lang="fa-IR" sz="2000" b="1" dirty="0" smtClean="0">
                <a:latin typeface="Arabic Typesetting" pitchFamily="66" charset="-78"/>
                <a:cs typeface="Arabic Typesetting" pitchFamily="66" charset="-78"/>
              </a:rPr>
              <a:t>ارایه تضاد                 </a:t>
            </a:r>
          </a:p>
          <a:p>
            <a:r>
              <a:rPr lang="fa-IR" sz="2000" b="1" dirty="0" smtClean="0">
                <a:solidFill>
                  <a:srgbClr val="7030A0"/>
                </a:solidFill>
                <a:latin typeface="Arabic Typesetting" pitchFamily="66" charset="-78"/>
                <a:cs typeface="Arabic Typesetting" pitchFamily="66" charset="-78"/>
              </a:rPr>
              <a:t>چشم و روی </a:t>
            </a:r>
            <a:r>
              <a:rPr lang="fa-IR" sz="2000" b="1" dirty="0" smtClean="0">
                <a:latin typeface="Arabic Typesetting" pitchFamily="66" charset="-78"/>
                <a:cs typeface="Arabic Typesetting" pitchFamily="66" charset="-78"/>
              </a:rPr>
              <a:t>ارایه مراعات النظیر       </a:t>
            </a:r>
            <a:endParaRPr lang="en-US" sz="2000" b="1" dirty="0">
              <a:latin typeface="Arabic Typesetting" pitchFamily="66" charset="-78"/>
              <a:cs typeface="Arabic Typesetting" pitchFamily="66" charset="-7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98" name="Google Shape;2498;p48"/>
          <p:cNvGrpSpPr/>
          <p:nvPr/>
        </p:nvGrpSpPr>
        <p:grpSpPr>
          <a:xfrm rot="19095624">
            <a:off x="707675" y="3054412"/>
            <a:ext cx="902231" cy="1852623"/>
            <a:chOff x="4545815" y="3515240"/>
            <a:chExt cx="508456" cy="1044053"/>
          </a:xfrm>
        </p:grpSpPr>
        <p:sp>
          <p:nvSpPr>
            <p:cNvPr id="2499" name="Google Shape;2499;p48"/>
            <p:cNvSpPr/>
            <p:nvPr/>
          </p:nvSpPr>
          <p:spPr>
            <a:xfrm>
              <a:off x="5018808" y="3655524"/>
              <a:ext cx="35462" cy="33315"/>
            </a:xfrm>
            <a:custGeom>
              <a:avLst/>
              <a:rect l="l" t="t" r="r" b="b"/>
              <a:pathLst>
                <a:path w="1222" h="1148">
                  <a:moveTo>
                    <a:pt x="605" y="0"/>
                  </a:moveTo>
                  <a:cubicBezTo>
                    <a:pt x="586" y="0"/>
                    <a:pt x="566" y="1"/>
                    <a:pt x="547" y="3"/>
                  </a:cubicBezTo>
                  <a:cubicBezTo>
                    <a:pt x="225" y="52"/>
                    <a:pt x="0" y="325"/>
                    <a:pt x="48" y="646"/>
                  </a:cubicBezTo>
                  <a:cubicBezTo>
                    <a:pt x="79" y="932"/>
                    <a:pt x="334" y="1148"/>
                    <a:pt x="617" y="1148"/>
                  </a:cubicBezTo>
                  <a:cubicBezTo>
                    <a:pt x="636" y="1148"/>
                    <a:pt x="656" y="1147"/>
                    <a:pt x="675" y="1145"/>
                  </a:cubicBezTo>
                  <a:cubicBezTo>
                    <a:pt x="997" y="1112"/>
                    <a:pt x="1222" y="823"/>
                    <a:pt x="1174" y="502"/>
                  </a:cubicBezTo>
                  <a:cubicBezTo>
                    <a:pt x="1143" y="216"/>
                    <a:pt x="888" y="0"/>
                    <a:pt x="605"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00" name="Google Shape;2500;p48"/>
            <p:cNvSpPr/>
            <p:nvPr/>
          </p:nvSpPr>
          <p:spPr>
            <a:xfrm>
              <a:off x="4786942" y="3548555"/>
              <a:ext cx="58330" cy="157666"/>
            </a:xfrm>
            <a:custGeom>
              <a:avLst/>
              <a:rect l="l" t="t" r="r" b="b"/>
              <a:pathLst>
                <a:path w="2010" h="5433" fill="none">
                  <a:moveTo>
                    <a:pt x="2010" y="0"/>
                  </a:moveTo>
                  <a:cubicBezTo>
                    <a:pt x="1897" y="2090"/>
                    <a:pt x="1" y="5433"/>
                    <a:pt x="1" y="5433"/>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01" name="Google Shape;2501;p48"/>
            <p:cNvSpPr/>
            <p:nvPr/>
          </p:nvSpPr>
          <p:spPr>
            <a:xfrm>
              <a:off x="4850844" y="3654420"/>
              <a:ext cx="168403" cy="117560"/>
            </a:xfrm>
            <a:custGeom>
              <a:avLst/>
              <a:rect l="l" t="t" r="r" b="b"/>
              <a:pathLst>
                <a:path w="5803" h="4051" fill="none">
                  <a:moveTo>
                    <a:pt x="5803" y="483"/>
                  </a:moveTo>
                  <a:cubicBezTo>
                    <a:pt x="4035" y="1"/>
                    <a:pt x="1" y="4051"/>
                    <a:pt x="1" y="4051"/>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02" name="Google Shape;2502;p48"/>
            <p:cNvSpPr/>
            <p:nvPr/>
          </p:nvSpPr>
          <p:spPr>
            <a:xfrm>
              <a:off x="4828934" y="3515240"/>
              <a:ext cx="34998" cy="32967"/>
            </a:xfrm>
            <a:custGeom>
              <a:avLst/>
              <a:rect l="l" t="t" r="r" b="b"/>
              <a:pathLst>
                <a:path w="1206" h="1136">
                  <a:moveTo>
                    <a:pt x="613" y="1"/>
                  </a:moveTo>
                  <a:cubicBezTo>
                    <a:pt x="586" y="1"/>
                    <a:pt x="558" y="3"/>
                    <a:pt x="531" y="7"/>
                  </a:cubicBezTo>
                  <a:cubicBezTo>
                    <a:pt x="209" y="39"/>
                    <a:pt x="0" y="328"/>
                    <a:pt x="32" y="634"/>
                  </a:cubicBezTo>
                  <a:cubicBezTo>
                    <a:pt x="62" y="933"/>
                    <a:pt x="316" y="1135"/>
                    <a:pt x="597" y="1135"/>
                  </a:cubicBezTo>
                  <a:cubicBezTo>
                    <a:pt x="618" y="1135"/>
                    <a:pt x="639" y="1134"/>
                    <a:pt x="659" y="1132"/>
                  </a:cubicBezTo>
                  <a:cubicBezTo>
                    <a:pt x="981" y="1100"/>
                    <a:pt x="1206" y="811"/>
                    <a:pt x="1157" y="505"/>
                  </a:cubicBezTo>
                  <a:cubicBezTo>
                    <a:pt x="1128" y="213"/>
                    <a:pt x="887" y="1"/>
                    <a:pt x="613"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03" name="Google Shape;2503;p48"/>
            <p:cNvSpPr/>
            <p:nvPr/>
          </p:nvSpPr>
          <p:spPr>
            <a:xfrm>
              <a:off x="4669904" y="3529373"/>
              <a:ext cx="360719" cy="336313"/>
            </a:xfrm>
            <a:custGeom>
              <a:avLst/>
              <a:rect l="l" t="t" r="r" b="b"/>
              <a:pathLst>
                <a:path w="12430" h="11589">
                  <a:moveTo>
                    <a:pt x="3058" y="1"/>
                  </a:moveTo>
                  <a:cubicBezTo>
                    <a:pt x="1124" y="1"/>
                    <a:pt x="0" y="8538"/>
                    <a:pt x="2250" y="10947"/>
                  </a:cubicBezTo>
                  <a:cubicBezTo>
                    <a:pt x="2674" y="11398"/>
                    <a:pt x="3296" y="11588"/>
                    <a:pt x="4024" y="11588"/>
                  </a:cubicBezTo>
                  <a:cubicBezTo>
                    <a:pt x="7213" y="11588"/>
                    <a:pt x="12430" y="7950"/>
                    <a:pt x="11893" y="6720"/>
                  </a:cubicBezTo>
                  <a:cubicBezTo>
                    <a:pt x="11765" y="6424"/>
                    <a:pt x="11473" y="6304"/>
                    <a:pt x="11086" y="6304"/>
                  </a:cubicBezTo>
                  <a:cubicBezTo>
                    <a:pt x="9481" y="6304"/>
                    <a:pt x="6236" y="8360"/>
                    <a:pt x="6236" y="8360"/>
                  </a:cubicBezTo>
                  <a:cubicBezTo>
                    <a:pt x="6236" y="8360"/>
                    <a:pt x="9884" y="4101"/>
                    <a:pt x="8647" y="2686"/>
                  </a:cubicBezTo>
                  <a:cubicBezTo>
                    <a:pt x="8489" y="2502"/>
                    <a:pt x="8296" y="2422"/>
                    <a:pt x="8078" y="2422"/>
                  </a:cubicBezTo>
                  <a:cubicBezTo>
                    <a:pt x="6608" y="2422"/>
                    <a:pt x="4034" y="6094"/>
                    <a:pt x="4034" y="6094"/>
                  </a:cubicBezTo>
                  <a:cubicBezTo>
                    <a:pt x="4034" y="6094"/>
                    <a:pt x="5062" y="131"/>
                    <a:pt x="3102" y="2"/>
                  </a:cubicBezTo>
                  <a:cubicBezTo>
                    <a:pt x="3087" y="1"/>
                    <a:pt x="3073" y="1"/>
                    <a:pt x="3058"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04" name="Google Shape;2504;p48"/>
            <p:cNvSpPr/>
            <p:nvPr/>
          </p:nvSpPr>
          <p:spPr>
            <a:xfrm>
              <a:off x="4701594" y="3529431"/>
              <a:ext cx="313474" cy="330248"/>
            </a:xfrm>
            <a:custGeom>
              <a:avLst/>
              <a:rect l="l" t="t" r="r" b="b"/>
              <a:pathLst>
                <a:path w="10802" h="11380" fill="none">
                  <a:moveTo>
                    <a:pt x="10801" y="6718"/>
                  </a:moveTo>
                  <a:cubicBezTo>
                    <a:pt x="8374" y="9338"/>
                    <a:pt x="4035" y="11106"/>
                    <a:pt x="1801" y="11379"/>
                  </a:cubicBezTo>
                  <a:cubicBezTo>
                    <a:pt x="1126" y="10399"/>
                    <a:pt x="1" y="4500"/>
                    <a:pt x="2010" y="0"/>
                  </a:cubicBezTo>
                </a:path>
              </a:pathLst>
            </a:custGeom>
            <a:noFill/>
            <a:ln w="2400"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05" name="Google Shape;2505;p48"/>
            <p:cNvSpPr/>
            <p:nvPr/>
          </p:nvSpPr>
          <p:spPr>
            <a:xfrm>
              <a:off x="4753366" y="3606856"/>
              <a:ext cx="167939" cy="252822"/>
            </a:xfrm>
            <a:custGeom>
              <a:avLst/>
              <a:rect l="l" t="t" r="r" b="b"/>
              <a:pathLst>
                <a:path w="5787" h="8712" fill="none">
                  <a:moveTo>
                    <a:pt x="5787" y="16"/>
                  </a:moveTo>
                  <a:cubicBezTo>
                    <a:pt x="4003" y="3649"/>
                    <a:pt x="1" y="8711"/>
                    <a:pt x="1" y="8711"/>
                  </a:cubicBezTo>
                  <a:cubicBezTo>
                    <a:pt x="1" y="8711"/>
                    <a:pt x="1463" y="4115"/>
                    <a:pt x="4437" y="0"/>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06" name="Google Shape;2506;p48"/>
            <p:cNvSpPr/>
            <p:nvPr/>
          </p:nvSpPr>
          <p:spPr>
            <a:xfrm>
              <a:off x="4738914" y="3550412"/>
              <a:ext cx="240228" cy="309266"/>
            </a:xfrm>
            <a:custGeom>
              <a:avLst/>
              <a:rect l="l" t="t" r="r" b="b"/>
              <a:pathLst>
                <a:path w="8278" h="10657" fill="none">
                  <a:moveTo>
                    <a:pt x="1591" y="0"/>
                  </a:moveTo>
                  <a:cubicBezTo>
                    <a:pt x="0" y="3504"/>
                    <a:pt x="515" y="10656"/>
                    <a:pt x="515" y="10656"/>
                  </a:cubicBezTo>
                  <a:cubicBezTo>
                    <a:pt x="515" y="10656"/>
                    <a:pt x="6510" y="7378"/>
                    <a:pt x="8278" y="5626"/>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07" name="Google Shape;2507;p48"/>
            <p:cNvSpPr/>
            <p:nvPr/>
          </p:nvSpPr>
          <p:spPr>
            <a:xfrm>
              <a:off x="4545815" y="3859650"/>
              <a:ext cx="208044" cy="699643"/>
            </a:xfrm>
            <a:custGeom>
              <a:avLst/>
              <a:rect l="l" t="t" r="r" b="b"/>
              <a:pathLst>
                <a:path w="7169" h="24109" fill="none">
                  <a:moveTo>
                    <a:pt x="7169" y="0"/>
                  </a:moveTo>
                  <a:cubicBezTo>
                    <a:pt x="3408" y="6269"/>
                    <a:pt x="2009" y="12617"/>
                    <a:pt x="4147" y="12665"/>
                  </a:cubicBezTo>
                  <a:cubicBezTo>
                    <a:pt x="6269" y="12697"/>
                    <a:pt x="4035" y="6590"/>
                    <a:pt x="2009" y="12617"/>
                  </a:cubicBezTo>
                  <a:cubicBezTo>
                    <a:pt x="0" y="18660"/>
                    <a:pt x="1752" y="24109"/>
                    <a:pt x="1752" y="2410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2515" name="Google Shape;2515;p48"/>
          <p:cNvSpPr/>
          <p:nvPr/>
        </p:nvSpPr>
        <p:spPr>
          <a:xfrm>
            <a:off x="841199" y="941373"/>
            <a:ext cx="484634" cy="368496"/>
          </a:xfrm>
          <a:custGeom>
            <a:avLst/>
            <a:rect l="l" t="t" r="r" b="b"/>
            <a:pathLst>
              <a:path w="16700" h="12698">
                <a:moveTo>
                  <a:pt x="1174" y="1"/>
                </a:moveTo>
                <a:cubicBezTo>
                  <a:pt x="1174" y="1"/>
                  <a:pt x="1174" y="1"/>
                  <a:pt x="1174" y="1"/>
                </a:cubicBezTo>
                <a:lnTo>
                  <a:pt x="1174" y="1"/>
                </a:lnTo>
                <a:cubicBezTo>
                  <a:pt x="1174" y="1"/>
                  <a:pt x="1174" y="1"/>
                  <a:pt x="1174" y="1"/>
                </a:cubicBezTo>
                <a:cubicBezTo>
                  <a:pt x="1174" y="1"/>
                  <a:pt x="1174" y="1"/>
                  <a:pt x="1174" y="1"/>
                </a:cubicBezTo>
                <a:close/>
                <a:moveTo>
                  <a:pt x="1174" y="1"/>
                </a:moveTo>
                <a:lnTo>
                  <a:pt x="1174" y="1"/>
                </a:lnTo>
                <a:cubicBezTo>
                  <a:pt x="0" y="3858"/>
                  <a:pt x="2636" y="7298"/>
                  <a:pt x="3633" y="9114"/>
                </a:cubicBezTo>
                <a:cubicBezTo>
                  <a:pt x="4613" y="10930"/>
                  <a:pt x="4549" y="12698"/>
                  <a:pt x="4549" y="12698"/>
                </a:cubicBezTo>
                <a:cubicBezTo>
                  <a:pt x="4549" y="12698"/>
                  <a:pt x="6767" y="11139"/>
                  <a:pt x="8599" y="9114"/>
                </a:cubicBezTo>
                <a:cubicBezTo>
                  <a:pt x="10962" y="6510"/>
                  <a:pt x="12906" y="5465"/>
                  <a:pt x="16699" y="5064"/>
                </a:cubicBezTo>
                <a:cubicBezTo>
                  <a:pt x="16699" y="5064"/>
                  <a:pt x="15776" y="4646"/>
                  <a:pt x="14329" y="4646"/>
                </a:cubicBezTo>
                <a:cubicBezTo>
                  <a:pt x="13316" y="4646"/>
                  <a:pt x="12046" y="4851"/>
                  <a:pt x="10656" y="5546"/>
                </a:cubicBezTo>
                <a:cubicBezTo>
                  <a:pt x="7152" y="7298"/>
                  <a:pt x="5465" y="10126"/>
                  <a:pt x="5465" y="10126"/>
                </a:cubicBezTo>
                <a:cubicBezTo>
                  <a:pt x="5465" y="10126"/>
                  <a:pt x="5224" y="6864"/>
                  <a:pt x="3070" y="4774"/>
                </a:cubicBezTo>
                <a:cubicBezTo>
                  <a:pt x="935" y="2718"/>
                  <a:pt x="1169" y="31"/>
                  <a:pt x="117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 name="TextBox 3"/>
          <p:cNvSpPr txBox="1"/>
          <p:nvPr/>
        </p:nvSpPr>
        <p:spPr>
          <a:xfrm>
            <a:off x="4755557" y="848204"/>
            <a:ext cx="6622268" cy="461665"/>
          </a:xfrm>
          <a:prstGeom prst="rect">
            <a:avLst/>
          </a:prstGeom>
          <a:noFill/>
        </p:spPr>
        <p:txBody>
          <a:bodyPr wrap="square" rtlCol="0">
            <a:spAutoFit/>
          </a:bodyPr>
          <a:lstStyle/>
          <a:p>
            <a:r>
              <a:rPr lang="fa-IR" sz="2400" b="1" dirty="0" smtClean="0">
                <a:latin typeface="Urdu Typesetting" pitchFamily="66" charset="-78"/>
                <a:cs typeface="Urdu Typesetting" pitchFamily="66" charset="-78"/>
              </a:rPr>
              <a:t>ادامه ارایه ها</a:t>
            </a:r>
            <a:endParaRPr lang="en-US" sz="2400" b="1" dirty="0">
              <a:latin typeface="Urdu Typesetting" pitchFamily="66" charset="-78"/>
              <a:cs typeface="Urdu Typesetting" pitchFamily="66" charset="-78"/>
            </a:endParaRPr>
          </a:p>
        </p:txBody>
      </p:sp>
      <p:sp>
        <p:nvSpPr>
          <p:cNvPr id="6" name="TextBox 5"/>
          <p:cNvSpPr txBox="1"/>
          <p:nvPr/>
        </p:nvSpPr>
        <p:spPr>
          <a:xfrm>
            <a:off x="1882209" y="1629624"/>
            <a:ext cx="6990187" cy="1348659"/>
          </a:xfrm>
          <a:prstGeom prst="rect">
            <a:avLst/>
          </a:prstGeom>
          <a:noFill/>
        </p:spPr>
        <p:txBody>
          <a:bodyPr wrap="square" rtlCol="0">
            <a:spAutoFit/>
          </a:bodyPr>
          <a:lstStyle/>
          <a:p>
            <a:r>
              <a:rPr lang="fa-IR" sz="1600" b="1" dirty="0" smtClean="0">
                <a:solidFill>
                  <a:srgbClr val="FF0066"/>
                </a:solidFill>
              </a:rPr>
              <a:t>پاره ای </a:t>
            </a:r>
            <a:r>
              <a:rPr lang="fa-IR" sz="1600" b="1" dirty="0" smtClean="0"/>
              <a:t>: مقداری ،قسمتی                                   </a:t>
            </a:r>
          </a:p>
          <a:p>
            <a:r>
              <a:rPr lang="fa-IR" sz="1600" b="1" dirty="0" smtClean="0">
                <a:solidFill>
                  <a:srgbClr val="FF0066"/>
                </a:solidFill>
              </a:rPr>
              <a:t>زدا</a:t>
            </a:r>
            <a:r>
              <a:rPr lang="fa-IR" sz="1600" b="1" dirty="0" smtClean="0"/>
              <a:t>:جامه ای که روی جامه دیگر می پوشند ، بالا پوش </a:t>
            </a:r>
          </a:p>
          <a:p>
            <a:r>
              <a:rPr lang="fa-IR" sz="1600" b="1" dirty="0" smtClean="0">
                <a:solidFill>
                  <a:srgbClr val="FF0066"/>
                </a:solidFill>
              </a:rPr>
              <a:t>گرو</a:t>
            </a:r>
            <a:r>
              <a:rPr lang="fa-IR" sz="1600" b="1" dirty="0" smtClean="0"/>
              <a:t>:رهن                                                      </a:t>
            </a:r>
          </a:p>
          <a:p>
            <a:r>
              <a:rPr lang="fa-IR" sz="1600" b="1" dirty="0" smtClean="0">
                <a:solidFill>
                  <a:srgbClr val="FF0066"/>
                </a:solidFill>
              </a:rPr>
              <a:t>الحمدالل</a:t>
            </a:r>
            <a:r>
              <a:rPr lang="fa-IR" sz="1600" b="1" dirty="0" smtClean="0"/>
              <a:t>ه:خدا را سپاس می گوییم                           </a:t>
            </a:r>
          </a:p>
          <a:p>
            <a:r>
              <a:rPr lang="fa-IR" sz="1600" b="1" dirty="0" smtClean="0">
                <a:solidFill>
                  <a:srgbClr val="FF0066"/>
                </a:solidFill>
              </a:rPr>
              <a:t>عزوجل</a:t>
            </a:r>
            <a:r>
              <a:rPr lang="fa-IR" sz="1600" b="1" dirty="0" smtClean="0"/>
              <a:t>:عزیز و بزرگ است.                                </a:t>
            </a:r>
          </a:p>
        </p:txBody>
      </p:sp>
      <p:sp>
        <p:nvSpPr>
          <p:cNvPr id="7" name="TextBox 6"/>
          <p:cNvSpPr txBox="1"/>
          <p:nvPr/>
        </p:nvSpPr>
        <p:spPr>
          <a:xfrm>
            <a:off x="1040637" y="3448468"/>
            <a:ext cx="7869444" cy="738664"/>
          </a:xfrm>
          <a:prstGeom prst="rect">
            <a:avLst/>
          </a:prstGeom>
          <a:noFill/>
        </p:spPr>
        <p:txBody>
          <a:bodyPr wrap="square" rtlCol="0">
            <a:spAutoFit/>
          </a:bodyPr>
          <a:lstStyle/>
          <a:p>
            <a:r>
              <a:rPr lang="fa-IR" b="1" dirty="0" smtClean="0"/>
              <a:t>ادامه معنی: مهمان وقتی نان خالی را دید گفت: ای کاش همراه این نان مقداری پنیر می بود.سلیمان بلند شد و لباس خود را در بازار گرو گذاشت و پنیر خرید. و نزد مهمان اورد مهمان وقتی غذایش را خورد گفت خدا را شکر می گوییم که به ما روزی می دهد و قناعت می دهد و ما را خشنود می کند سلیمان گفت:اگر به انچه خداوند داده بود راضی بودی الان لباس من در بازار گرو نبود</a:t>
            </a:r>
            <a:r>
              <a:rPr lang="fa-IR" dirty="0" smtClean="0"/>
              <a:t>.</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28" name="Google Shape;2528;p49"/>
          <p:cNvGrpSpPr/>
          <p:nvPr/>
        </p:nvGrpSpPr>
        <p:grpSpPr>
          <a:xfrm flipH="1">
            <a:off x="7931372" y="2425238"/>
            <a:ext cx="1307617" cy="1158538"/>
            <a:chOff x="192800" y="1762525"/>
            <a:chExt cx="1057600" cy="937025"/>
          </a:xfrm>
        </p:grpSpPr>
        <p:sp>
          <p:nvSpPr>
            <p:cNvPr id="2529" name="Google Shape;2529;p49"/>
            <p:cNvSpPr/>
            <p:nvPr/>
          </p:nvSpPr>
          <p:spPr>
            <a:xfrm>
              <a:off x="266575" y="1762525"/>
              <a:ext cx="983825" cy="937025"/>
            </a:xfrm>
            <a:custGeom>
              <a:avLst/>
              <a:rect l="l" t="t" r="r" b="b"/>
              <a:pathLst>
                <a:path w="39353" h="37481">
                  <a:moveTo>
                    <a:pt x="36534" y="1"/>
                  </a:moveTo>
                  <a:cubicBezTo>
                    <a:pt x="36234" y="1"/>
                    <a:pt x="35818" y="59"/>
                    <a:pt x="35251" y="198"/>
                  </a:cubicBezTo>
                  <a:cubicBezTo>
                    <a:pt x="31713" y="1079"/>
                    <a:pt x="27905" y="3847"/>
                    <a:pt x="27905" y="3847"/>
                  </a:cubicBezTo>
                  <a:cubicBezTo>
                    <a:pt x="27905" y="3847"/>
                    <a:pt x="28813" y="2756"/>
                    <a:pt x="28046" y="2756"/>
                  </a:cubicBezTo>
                  <a:cubicBezTo>
                    <a:pt x="27778" y="2756"/>
                    <a:pt x="27306" y="2889"/>
                    <a:pt x="26521" y="3247"/>
                  </a:cubicBezTo>
                  <a:cubicBezTo>
                    <a:pt x="23497" y="4630"/>
                    <a:pt x="20216" y="7250"/>
                    <a:pt x="20216" y="7250"/>
                  </a:cubicBezTo>
                  <a:cubicBezTo>
                    <a:pt x="20216" y="7250"/>
                    <a:pt x="22791" y="3653"/>
                    <a:pt x="21573" y="3653"/>
                  </a:cubicBezTo>
                  <a:cubicBezTo>
                    <a:pt x="21361" y="3653"/>
                    <a:pt x="21034" y="3762"/>
                    <a:pt x="20558" y="4018"/>
                  </a:cubicBezTo>
                  <a:cubicBezTo>
                    <a:pt x="17363" y="5744"/>
                    <a:pt x="12783" y="10360"/>
                    <a:pt x="12783" y="10360"/>
                  </a:cubicBezTo>
                  <a:cubicBezTo>
                    <a:pt x="12783" y="10360"/>
                    <a:pt x="13079" y="8322"/>
                    <a:pt x="12287" y="8322"/>
                  </a:cubicBezTo>
                  <a:cubicBezTo>
                    <a:pt x="12126" y="8322"/>
                    <a:pt x="11920" y="8407"/>
                    <a:pt x="11657" y="8609"/>
                  </a:cubicBezTo>
                  <a:cubicBezTo>
                    <a:pt x="10102" y="9809"/>
                    <a:pt x="4053" y="16470"/>
                    <a:pt x="4053" y="16470"/>
                  </a:cubicBezTo>
                  <a:cubicBezTo>
                    <a:pt x="4053" y="16470"/>
                    <a:pt x="5394" y="13610"/>
                    <a:pt x="4628" y="13610"/>
                  </a:cubicBezTo>
                  <a:cubicBezTo>
                    <a:pt x="4500" y="13610"/>
                    <a:pt x="4314" y="13689"/>
                    <a:pt x="4053" y="13874"/>
                  </a:cubicBezTo>
                  <a:cubicBezTo>
                    <a:pt x="2241" y="15172"/>
                    <a:pt x="1" y="20694"/>
                    <a:pt x="1" y="20694"/>
                  </a:cubicBezTo>
                  <a:lnTo>
                    <a:pt x="380" y="37481"/>
                  </a:lnTo>
                  <a:cubicBezTo>
                    <a:pt x="5315" y="34138"/>
                    <a:pt x="13604" y="32314"/>
                    <a:pt x="14644" y="31212"/>
                  </a:cubicBezTo>
                  <a:cubicBezTo>
                    <a:pt x="15275" y="30552"/>
                    <a:pt x="13382" y="30422"/>
                    <a:pt x="11791" y="30422"/>
                  </a:cubicBezTo>
                  <a:cubicBezTo>
                    <a:pt x="10754" y="30422"/>
                    <a:pt x="9845" y="30477"/>
                    <a:pt x="9845" y="30477"/>
                  </a:cubicBezTo>
                  <a:cubicBezTo>
                    <a:pt x="9845" y="30477"/>
                    <a:pt x="18918" y="28690"/>
                    <a:pt x="19052" y="27135"/>
                  </a:cubicBezTo>
                  <a:cubicBezTo>
                    <a:pt x="19128" y="26257"/>
                    <a:pt x="16805" y="26066"/>
                    <a:pt x="14767" y="26066"/>
                  </a:cubicBezTo>
                  <a:cubicBezTo>
                    <a:pt x="13195" y="26066"/>
                    <a:pt x="11792" y="26180"/>
                    <a:pt x="11792" y="26180"/>
                  </a:cubicBezTo>
                  <a:cubicBezTo>
                    <a:pt x="11792" y="26180"/>
                    <a:pt x="25321" y="21735"/>
                    <a:pt x="25407" y="20094"/>
                  </a:cubicBezTo>
                  <a:cubicBezTo>
                    <a:pt x="25455" y="19178"/>
                    <a:pt x="23968" y="18976"/>
                    <a:pt x="22646" y="18976"/>
                  </a:cubicBezTo>
                  <a:cubicBezTo>
                    <a:pt x="21600" y="18976"/>
                    <a:pt x="20656" y="19103"/>
                    <a:pt x="20656" y="19103"/>
                  </a:cubicBezTo>
                  <a:cubicBezTo>
                    <a:pt x="20656" y="19103"/>
                    <a:pt x="32141" y="14560"/>
                    <a:pt x="31970" y="13703"/>
                  </a:cubicBezTo>
                  <a:cubicBezTo>
                    <a:pt x="31929" y="13495"/>
                    <a:pt x="31660" y="13416"/>
                    <a:pt x="31276" y="13416"/>
                  </a:cubicBezTo>
                  <a:cubicBezTo>
                    <a:pt x="30051" y="13416"/>
                    <a:pt x="27648" y="14217"/>
                    <a:pt x="27648" y="14217"/>
                  </a:cubicBezTo>
                  <a:cubicBezTo>
                    <a:pt x="27648" y="14217"/>
                    <a:pt x="37161" y="8487"/>
                    <a:pt x="36904" y="7250"/>
                  </a:cubicBezTo>
                  <a:cubicBezTo>
                    <a:pt x="36814" y="6834"/>
                    <a:pt x="36515" y="6695"/>
                    <a:pt x="36156" y="6695"/>
                  </a:cubicBezTo>
                  <a:cubicBezTo>
                    <a:pt x="35437" y="6695"/>
                    <a:pt x="34480" y="7250"/>
                    <a:pt x="34480" y="7250"/>
                  </a:cubicBezTo>
                  <a:cubicBezTo>
                    <a:pt x="34480" y="7250"/>
                    <a:pt x="39352" y="1275"/>
                    <a:pt x="38388" y="1275"/>
                  </a:cubicBezTo>
                  <a:cubicBezTo>
                    <a:pt x="38384" y="1275"/>
                    <a:pt x="38379" y="1275"/>
                    <a:pt x="38373" y="1275"/>
                  </a:cubicBezTo>
                  <a:cubicBezTo>
                    <a:pt x="37333" y="1337"/>
                    <a:pt x="36463" y="1618"/>
                    <a:pt x="36463" y="1618"/>
                  </a:cubicBezTo>
                  <a:cubicBezTo>
                    <a:pt x="36463" y="1618"/>
                    <a:pt x="38115" y="1"/>
                    <a:pt x="36534" y="1"/>
                  </a:cubicBezTo>
                  <a:close/>
                </a:path>
              </a:pathLst>
            </a:custGeom>
            <a:solidFill>
              <a:schemeClr val="accen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30" name="Google Shape;2530;p49"/>
            <p:cNvSpPr/>
            <p:nvPr/>
          </p:nvSpPr>
          <p:spPr>
            <a:xfrm>
              <a:off x="414725" y="2021225"/>
              <a:ext cx="171450" cy="209700"/>
            </a:xfrm>
            <a:custGeom>
              <a:avLst/>
              <a:rect l="l" t="t" r="r" b="b"/>
              <a:pathLst>
                <a:path w="6858" h="8388" fill="none">
                  <a:moveTo>
                    <a:pt x="1" y="8387"/>
                  </a:moveTo>
                  <a:cubicBezTo>
                    <a:pt x="2486" y="5130"/>
                    <a:pt x="6857" y="0"/>
                    <a:pt x="6857" y="0"/>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31" name="Google Shape;2531;p49"/>
            <p:cNvSpPr/>
            <p:nvPr/>
          </p:nvSpPr>
          <p:spPr>
            <a:xfrm>
              <a:off x="630225" y="1943775"/>
              <a:ext cx="141750" cy="158275"/>
            </a:xfrm>
            <a:custGeom>
              <a:avLst/>
              <a:rect l="l" t="t" r="r" b="b"/>
              <a:pathLst>
                <a:path w="5670" h="6331" fill="none">
                  <a:moveTo>
                    <a:pt x="1" y="6331"/>
                  </a:moveTo>
                  <a:cubicBezTo>
                    <a:pt x="3490" y="2351"/>
                    <a:pt x="5670" y="0"/>
                    <a:pt x="5670" y="0"/>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32" name="Google Shape;2532;p49"/>
            <p:cNvSpPr/>
            <p:nvPr/>
          </p:nvSpPr>
          <p:spPr>
            <a:xfrm>
              <a:off x="825200" y="1858675"/>
              <a:ext cx="139300" cy="110825"/>
            </a:xfrm>
            <a:custGeom>
              <a:avLst/>
              <a:rect l="l" t="t" r="r" b="b"/>
              <a:pathLst>
                <a:path w="5572" h="4433" fill="none">
                  <a:moveTo>
                    <a:pt x="1" y="4433"/>
                  </a:moveTo>
                  <a:cubicBezTo>
                    <a:pt x="2082" y="2070"/>
                    <a:pt x="5572" y="1"/>
                    <a:pt x="5572" y="1"/>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33" name="Google Shape;2533;p49"/>
            <p:cNvSpPr/>
            <p:nvPr/>
          </p:nvSpPr>
          <p:spPr>
            <a:xfrm>
              <a:off x="986825" y="1802975"/>
              <a:ext cx="191350" cy="93075"/>
            </a:xfrm>
            <a:custGeom>
              <a:avLst/>
              <a:rect l="l" t="t" r="r" b="b"/>
              <a:pathLst>
                <a:path w="7654" h="3723" fill="none">
                  <a:moveTo>
                    <a:pt x="1" y="3722"/>
                  </a:moveTo>
                  <a:cubicBezTo>
                    <a:pt x="4372" y="894"/>
                    <a:pt x="7653" y="0"/>
                    <a:pt x="7653" y="0"/>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34" name="Google Shape;2534;p49"/>
            <p:cNvSpPr/>
            <p:nvPr/>
          </p:nvSpPr>
          <p:spPr>
            <a:xfrm>
              <a:off x="917650" y="1943775"/>
              <a:ext cx="210925" cy="105025"/>
            </a:xfrm>
            <a:custGeom>
              <a:avLst/>
              <a:rect l="l" t="t" r="r" b="b"/>
              <a:pathLst>
                <a:path w="8437" h="4201" fill="none">
                  <a:moveTo>
                    <a:pt x="8437" y="0"/>
                  </a:moveTo>
                  <a:cubicBezTo>
                    <a:pt x="5119" y="2241"/>
                    <a:pt x="1" y="4200"/>
                    <a:pt x="1" y="4200"/>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35" name="Google Shape;2535;p49"/>
            <p:cNvSpPr/>
            <p:nvPr/>
          </p:nvSpPr>
          <p:spPr>
            <a:xfrm>
              <a:off x="728800" y="2117950"/>
              <a:ext cx="228975" cy="72250"/>
            </a:xfrm>
            <a:custGeom>
              <a:avLst/>
              <a:rect l="l" t="t" r="r" b="b"/>
              <a:pathLst>
                <a:path w="9159" h="2890" fill="none">
                  <a:moveTo>
                    <a:pt x="0" y="2890"/>
                  </a:moveTo>
                  <a:cubicBezTo>
                    <a:pt x="5645" y="1433"/>
                    <a:pt x="9159" y="0"/>
                    <a:pt x="9159" y="0"/>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36" name="Google Shape;2536;p49"/>
            <p:cNvSpPr/>
            <p:nvPr/>
          </p:nvSpPr>
          <p:spPr>
            <a:xfrm>
              <a:off x="606350" y="2240075"/>
              <a:ext cx="176650" cy="46250"/>
            </a:xfrm>
            <a:custGeom>
              <a:avLst/>
              <a:rect l="l" t="t" r="r" b="b"/>
              <a:pathLst>
                <a:path w="7066" h="1850" fill="none">
                  <a:moveTo>
                    <a:pt x="1" y="1849"/>
                  </a:moveTo>
                  <a:cubicBezTo>
                    <a:pt x="4090" y="1335"/>
                    <a:pt x="7065" y="1"/>
                    <a:pt x="7065" y="1"/>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37" name="Google Shape;2537;p49"/>
            <p:cNvSpPr/>
            <p:nvPr/>
          </p:nvSpPr>
          <p:spPr>
            <a:xfrm>
              <a:off x="482375" y="2264875"/>
              <a:ext cx="419375" cy="128275"/>
            </a:xfrm>
            <a:custGeom>
              <a:avLst/>
              <a:rect l="l" t="t" r="r" b="b"/>
              <a:pathLst>
                <a:path w="16775" h="5131" fill="none">
                  <a:moveTo>
                    <a:pt x="1" y="5130"/>
                  </a:moveTo>
                  <a:cubicBezTo>
                    <a:pt x="4102" y="3514"/>
                    <a:pt x="13836" y="172"/>
                    <a:pt x="16775" y="0"/>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38" name="Google Shape;2538;p49"/>
            <p:cNvSpPr/>
            <p:nvPr/>
          </p:nvSpPr>
          <p:spPr>
            <a:xfrm>
              <a:off x="331175" y="1971025"/>
              <a:ext cx="245500" cy="283775"/>
            </a:xfrm>
            <a:custGeom>
              <a:avLst/>
              <a:rect l="l" t="t" r="r" b="b"/>
              <a:pathLst>
                <a:path w="9820" h="11351" fill="none">
                  <a:moveTo>
                    <a:pt x="0" y="11350"/>
                  </a:moveTo>
                  <a:cubicBezTo>
                    <a:pt x="4555" y="7714"/>
                    <a:pt x="9820" y="0"/>
                    <a:pt x="9820" y="0"/>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39" name="Google Shape;2539;p49"/>
            <p:cNvSpPr/>
            <p:nvPr/>
          </p:nvSpPr>
          <p:spPr>
            <a:xfrm>
              <a:off x="280650" y="2173950"/>
              <a:ext cx="87275" cy="97975"/>
            </a:xfrm>
            <a:custGeom>
              <a:avLst/>
              <a:rect l="l" t="t" r="r" b="b"/>
              <a:pathLst>
                <a:path w="3491" h="3919" fill="none">
                  <a:moveTo>
                    <a:pt x="3490" y="1"/>
                  </a:moveTo>
                  <a:cubicBezTo>
                    <a:pt x="1850" y="2535"/>
                    <a:pt x="1" y="3919"/>
                    <a:pt x="1" y="3919"/>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40" name="Google Shape;2540;p49"/>
            <p:cNvSpPr/>
            <p:nvPr/>
          </p:nvSpPr>
          <p:spPr>
            <a:xfrm>
              <a:off x="277900" y="2280775"/>
              <a:ext cx="96750" cy="189500"/>
            </a:xfrm>
            <a:custGeom>
              <a:avLst/>
              <a:rect l="l" t="t" r="r" b="b"/>
              <a:pathLst>
                <a:path w="3870" h="7580" fill="none">
                  <a:moveTo>
                    <a:pt x="3870" y="1"/>
                  </a:moveTo>
                  <a:cubicBezTo>
                    <a:pt x="1960" y="2535"/>
                    <a:pt x="1" y="7580"/>
                    <a:pt x="1" y="7580"/>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41" name="Google Shape;2541;p49"/>
            <p:cNvSpPr/>
            <p:nvPr/>
          </p:nvSpPr>
          <p:spPr>
            <a:xfrm>
              <a:off x="453925" y="2135400"/>
              <a:ext cx="152450" cy="178175"/>
            </a:xfrm>
            <a:custGeom>
              <a:avLst/>
              <a:rect l="l" t="t" r="r" b="b"/>
              <a:pathLst>
                <a:path w="6098" h="7127" fill="none">
                  <a:moveTo>
                    <a:pt x="0" y="7126"/>
                  </a:moveTo>
                  <a:cubicBezTo>
                    <a:pt x="1996" y="5559"/>
                    <a:pt x="6098" y="0"/>
                    <a:pt x="6098" y="0"/>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42" name="Google Shape;2542;p49"/>
            <p:cNvSpPr/>
            <p:nvPr/>
          </p:nvSpPr>
          <p:spPr>
            <a:xfrm>
              <a:off x="256475" y="2426175"/>
              <a:ext cx="244000" cy="119400"/>
            </a:xfrm>
            <a:custGeom>
              <a:avLst/>
              <a:rect l="l" t="t" r="r" b="b"/>
              <a:pathLst>
                <a:path w="9760" h="4776" fill="none">
                  <a:moveTo>
                    <a:pt x="1" y="4776"/>
                  </a:moveTo>
                  <a:cubicBezTo>
                    <a:pt x="3343" y="2192"/>
                    <a:pt x="9759" y="1"/>
                    <a:pt x="9759" y="1"/>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43" name="Google Shape;2543;p49"/>
            <p:cNvSpPr/>
            <p:nvPr/>
          </p:nvSpPr>
          <p:spPr>
            <a:xfrm>
              <a:off x="239025" y="2526275"/>
              <a:ext cx="214925" cy="91550"/>
            </a:xfrm>
            <a:custGeom>
              <a:avLst/>
              <a:rect l="l" t="t" r="r" b="b"/>
              <a:pathLst>
                <a:path w="8597" h="3662" fill="none">
                  <a:moveTo>
                    <a:pt x="1" y="3662"/>
                  </a:moveTo>
                  <a:cubicBezTo>
                    <a:pt x="2658" y="1641"/>
                    <a:pt x="8596" y="1"/>
                    <a:pt x="8596" y="1"/>
                  </a:cubicBezTo>
                </a:path>
              </a:pathLst>
            </a:custGeom>
            <a:noFill/>
            <a:ln w="1825"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44" name="Google Shape;2544;p49"/>
            <p:cNvSpPr/>
            <p:nvPr/>
          </p:nvSpPr>
          <p:spPr>
            <a:xfrm>
              <a:off x="192800" y="1943775"/>
              <a:ext cx="819150" cy="582525"/>
            </a:xfrm>
            <a:custGeom>
              <a:avLst/>
              <a:rect l="l" t="t" r="r" b="b"/>
              <a:pathLst>
                <a:path w="32766" h="23301">
                  <a:moveTo>
                    <a:pt x="32766" y="0"/>
                  </a:moveTo>
                  <a:cubicBezTo>
                    <a:pt x="32765" y="1"/>
                    <a:pt x="23864" y="4372"/>
                    <a:pt x="11939" y="13616"/>
                  </a:cubicBezTo>
                  <a:cubicBezTo>
                    <a:pt x="1" y="22872"/>
                    <a:pt x="2425" y="23301"/>
                    <a:pt x="2425" y="23301"/>
                  </a:cubicBezTo>
                  <a:cubicBezTo>
                    <a:pt x="13579" y="11547"/>
                    <a:pt x="32765" y="1"/>
                    <a:pt x="3276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sp>
        <p:nvSpPr>
          <p:cNvPr id="2568" name="Google Shape;2568;p49"/>
          <p:cNvSpPr/>
          <p:nvPr/>
        </p:nvSpPr>
        <p:spPr>
          <a:xfrm>
            <a:off x="7591207" y="1758189"/>
            <a:ext cx="507937" cy="211295"/>
          </a:xfrm>
          <a:custGeom>
            <a:avLst/>
            <a:rect l="l" t="t" r="r" b="b"/>
            <a:pathLst>
              <a:path w="17503" h="7281">
                <a:moveTo>
                  <a:pt x="17503" y="0"/>
                </a:moveTo>
                <a:cubicBezTo>
                  <a:pt x="17502" y="1"/>
                  <a:pt x="15156" y="1929"/>
                  <a:pt x="11942" y="2395"/>
                </a:cubicBezTo>
                <a:cubicBezTo>
                  <a:pt x="8711" y="2861"/>
                  <a:pt x="8068" y="4741"/>
                  <a:pt x="8068" y="4741"/>
                </a:cubicBezTo>
                <a:cubicBezTo>
                  <a:pt x="8068" y="4741"/>
                  <a:pt x="6846" y="2598"/>
                  <a:pt x="4849" y="2598"/>
                </a:cubicBezTo>
                <a:cubicBezTo>
                  <a:pt x="4736" y="2598"/>
                  <a:pt x="4619" y="2605"/>
                  <a:pt x="4500" y="2620"/>
                </a:cubicBezTo>
                <a:cubicBezTo>
                  <a:pt x="2315" y="2909"/>
                  <a:pt x="0" y="5706"/>
                  <a:pt x="16" y="5706"/>
                </a:cubicBezTo>
                <a:cubicBezTo>
                  <a:pt x="1847" y="4565"/>
                  <a:pt x="3061" y="3659"/>
                  <a:pt x="4094" y="3659"/>
                </a:cubicBezTo>
                <a:cubicBezTo>
                  <a:pt x="4385" y="3659"/>
                  <a:pt x="4662" y="3731"/>
                  <a:pt x="4934" y="3890"/>
                </a:cubicBezTo>
                <a:cubicBezTo>
                  <a:pt x="6188" y="4613"/>
                  <a:pt x="8245" y="7281"/>
                  <a:pt x="8245" y="7281"/>
                </a:cubicBezTo>
                <a:cubicBezTo>
                  <a:pt x="8245" y="7281"/>
                  <a:pt x="8438" y="4211"/>
                  <a:pt x="12215" y="3022"/>
                </a:cubicBezTo>
                <a:cubicBezTo>
                  <a:pt x="15992" y="1849"/>
                  <a:pt x="17502" y="0"/>
                  <a:pt x="17503"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2569" name="Google Shape;2569;p49"/>
          <p:cNvGrpSpPr/>
          <p:nvPr/>
        </p:nvGrpSpPr>
        <p:grpSpPr>
          <a:xfrm rot="2333569">
            <a:off x="7135831" y="795956"/>
            <a:ext cx="2717305" cy="515092"/>
            <a:chOff x="175375" y="2179750"/>
            <a:chExt cx="7147475" cy="1354875"/>
          </a:xfrm>
        </p:grpSpPr>
        <p:sp>
          <p:nvSpPr>
            <p:cNvPr id="2570" name="Google Shape;2570;p49"/>
            <p:cNvSpPr/>
            <p:nvPr/>
          </p:nvSpPr>
          <p:spPr>
            <a:xfrm>
              <a:off x="5142050" y="2179750"/>
              <a:ext cx="1963100" cy="1244175"/>
            </a:xfrm>
            <a:custGeom>
              <a:avLst/>
              <a:rect l="l" t="t" r="r" b="b"/>
              <a:pathLst>
                <a:path w="78524" h="49767">
                  <a:moveTo>
                    <a:pt x="16729" y="1"/>
                  </a:moveTo>
                  <a:cubicBezTo>
                    <a:pt x="16511" y="1"/>
                    <a:pt x="16298" y="9"/>
                    <a:pt x="16089" y="26"/>
                  </a:cubicBezTo>
                  <a:cubicBezTo>
                    <a:pt x="1" y="1207"/>
                    <a:pt x="40295" y="37663"/>
                    <a:pt x="40295" y="37663"/>
                  </a:cubicBezTo>
                  <a:cubicBezTo>
                    <a:pt x="52546" y="39582"/>
                    <a:pt x="65387" y="43715"/>
                    <a:pt x="78523" y="49766"/>
                  </a:cubicBezTo>
                  <a:cubicBezTo>
                    <a:pt x="78523" y="49766"/>
                    <a:pt x="33504" y="1"/>
                    <a:pt x="16729"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71" name="Google Shape;2571;p49"/>
            <p:cNvSpPr/>
            <p:nvPr/>
          </p:nvSpPr>
          <p:spPr>
            <a:xfrm>
              <a:off x="3935450" y="2320825"/>
              <a:ext cx="1841300" cy="745175"/>
            </a:xfrm>
            <a:custGeom>
              <a:avLst/>
              <a:rect l="l" t="t" r="r" b="b"/>
              <a:pathLst>
                <a:path w="73652" h="29807">
                  <a:moveTo>
                    <a:pt x="16634" y="1"/>
                  </a:moveTo>
                  <a:cubicBezTo>
                    <a:pt x="15733" y="1"/>
                    <a:pt x="14908" y="93"/>
                    <a:pt x="14170" y="287"/>
                  </a:cubicBezTo>
                  <a:cubicBezTo>
                    <a:pt x="0" y="3977"/>
                    <a:pt x="43837" y="28478"/>
                    <a:pt x="43837" y="28478"/>
                  </a:cubicBezTo>
                  <a:cubicBezTo>
                    <a:pt x="46199" y="28367"/>
                    <a:pt x="48588" y="28312"/>
                    <a:pt x="51007" y="28312"/>
                  </a:cubicBezTo>
                  <a:cubicBezTo>
                    <a:pt x="58265" y="28312"/>
                    <a:pt x="65792" y="28810"/>
                    <a:pt x="73652" y="29806"/>
                  </a:cubicBezTo>
                  <a:cubicBezTo>
                    <a:pt x="73652" y="29806"/>
                    <a:pt x="32851" y="1"/>
                    <a:pt x="16634"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72" name="Google Shape;2572;p49"/>
            <p:cNvSpPr/>
            <p:nvPr/>
          </p:nvSpPr>
          <p:spPr>
            <a:xfrm>
              <a:off x="3005575" y="2346100"/>
              <a:ext cx="1446500" cy="767850"/>
            </a:xfrm>
            <a:custGeom>
              <a:avLst/>
              <a:rect l="l" t="t" r="r" b="b"/>
              <a:pathLst>
                <a:path w="57860" h="30714">
                  <a:moveTo>
                    <a:pt x="14095" y="0"/>
                  </a:moveTo>
                  <a:cubicBezTo>
                    <a:pt x="13921" y="0"/>
                    <a:pt x="13749" y="5"/>
                    <a:pt x="13580" y="14"/>
                  </a:cubicBezTo>
                  <a:cubicBezTo>
                    <a:pt x="1" y="752"/>
                    <a:pt x="35719" y="30714"/>
                    <a:pt x="35719" y="30714"/>
                  </a:cubicBezTo>
                  <a:cubicBezTo>
                    <a:pt x="42214" y="29681"/>
                    <a:pt x="49741" y="29090"/>
                    <a:pt x="57859" y="28500"/>
                  </a:cubicBezTo>
                  <a:cubicBezTo>
                    <a:pt x="57859" y="28500"/>
                    <a:pt x="27919" y="0"/>
                    <a:pt x="14095"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73" name="Google Shape;2573;p49"/>
            <p:cNvSpPr/>
            <p:nvPr/>
          </p:nvSpPr>
          <p:spPr>
            <a:xfrm>
              <a:off x="2245450" y="2405475"/>
              <a:ext cx="1239850" cy="830250"/>
            </a:xfrm>
            <a:custGeom>
              <a:avLst/>
              <a:rect l="l" t="t" r="r" b="b"/>
              <a:pathLst>
                <a:path w="49594" h="33210">
                  <a:moveTo>
                    <a:pt x="13432" y="0"/>
                  </a:moveTo>
                  <a:cubicBezTo>
                    <a:pt x="0" y="0"/>
                    <a:pt x="31586" y="33210"/>
                    <a:pt x="31586" y="33210"/>
                  </a:cubicBezTo>
                  <a:lnTo>
                    <a:pt x="49593" y="30553"/>
                  </a:lnTo>
                  <a:cubicBezTo>
                    <a:pt x="49593" y="30553"/>
                    <a:pt x="27011" y="0"/>
                    <a:pt x="13432"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74" name="Google Shape;2574;p49"/>
            <p:cNvSpPr/>
            <p:nvPr/>
          </p:nvSpPr>
          <p:spPr>
            <a:xfrm>
              <a:off x="1806350" y="2540225"/>
              <a:ext cx="852400" cy="791450"/>
            </a:xfrm>
            <a:custGeom>
              <a:avLst/>
              <a:rect l="l" t="t" r="r" b="b"/>
              <a:pathLst>
                <a:path w="34096" h="31658">
                  <a:moveTo>
                    <a:pt x="8797" y="0"/>
                  </a:moveTo>
                  <a:cubicBezTo>
                    <a:pt x="8564" y="0"/>
                    <a:pt x="8338" y="24"/>
                    <a:pt x="8118" y="71"/>
                  </a:cubicBezTo>
                  <a:cubicBezTo>
                    <a:pt x="0" y="1843"/>
                    <a:pt x="15646" y="31657"/>
                    <a:pt x="15646" y="31657"/>
                  </a:cubicBezTo>
                  <a:cubicBezTo>
                    <a:pt x="21402" y="31510"/>
                    <a:pt x="27601" y="30919"/>
                    <a:pt x="34095" y="30181"/>
                  </a:cubicBezTo>
                  <a:cubicBezTo>
                    <a:pt x="34095" y="30181"/>
                    <a:pt x="17188" y="0"/>
                    <a:pt x="8797"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75" name="Google Shape;2575;p49"/>
            <p:cNvSpPr/>
            <p:nvPr/>
          </p:nvSpPr>
          <p:spPr>
            <a:xfrm>
              <a:off x="1300825" y="2593650"/>
              <a:ext cx="553500" cy="738725"/>
            </a:xfrm>
            <a:custGeom>
              <a:avLst/>
              <a:rect l="l" t="t" r="r" b="b"/>
              <a:pathLst>
                <a:path w="22140" h="29549">
                  <a:moveTo>
                    <a:pt x="7823" y="1"/>
                  </a:moveTo>
                  <a:cubicBezTo>
                    <a:pt x="0" y="1"/>
                    <a:pt x="5609" y="28487"/>
                    <a:pt x="5609" y="28487"/>
                  </a:cubicBezTo>
                  <a:cubicBezTo>
                    <a:pt x="10493" y="29130"/>
                    <a:pt x="15266" y="29548"/>
                    <a:pt x="20023" y="29548"/>
                  </a:cubicBezTo>
                  <a:cubicBezTo>
                    <a:pt x="20729" y="29548"/>
                    <a:pt x="21435" y="29539"/>
                    <a:pt x="22140" y="29520"/>
                  </a:cubicBezTo>
                  <a:cubicBezTo>
                    <a:pt x="22140" y="29520"/>
                    <a:pt x="15498" y="1"/>
                    <a:pt x="7823"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76" name="Google Shape;2576;p49"/>
            <p:cNvSpPr/>
            <p:nvPr/>
          </p:nvSpPr>
          <p:spPr>
            <a:xfrm>
              <a:off x="773675" y="2634175"/>
              <a:ext cx="427550" cy="638450"/>
            </a:xfrm>
            <a:custGeom>
              <a:avLst/>
              <a:rect l="l" t="t" r="r" b="b"/>
              <a:pathLst>
                <a:path w="17102" h="25538">
                  <a:moveTo>
                    <a:pt x="7072" y="1"/>
                  </a:moveTo>
                  <a:cubicBezTo>
                    <a:pt x="1" y="1"/>
                    <a:pt x="1603" y="22291"/>
                    <a:pt x="1603" y="22291"/>
                  </a:cubicBezTo>
                  <a:cubicBezTo>
                    <a:pt x="7064" y="23619"/>
                    <a:pt x="12230" y="24800"/>
                    <a:pt x="17101" y="25538"/>
                  </a:cubicBezTo>
                  <a:cubicBezTo>
                    <a:pt x="17101" y="25538"/>
                    <a:pt x="14592" y="151"/>
                    <a:pt x="7212" y="3"/>
                  </a:cubicBezTo>
                  <a:cubicBezTo>
                    <a:pt x="7165" y="1"/>
                    <a:pt x="7118" y="1"/>
                    <a:pt x="7072"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77" name="Google Shape;2577;p49"/>
            <p:cNvSpPr/>
            <p:nvPr/>
          </p:nvSpPr>
          <p:spPr>
            <a:xfrm>
              <a:off x="175375" y="2591625"/>
              <a:ext cx="439150" cy="544475"/>
            </a:xfrm>
            <a:custGeom>
              <a:avLst/>
              <a:rect l="l" t="t" r="r" b="b"/>
              <a:pathLst>
                <a:path w="17566" h="21779">
                  <a:moveTo>
                    <a:pt x="9476" y="1"/>
                  </a:moveTo>
                  <a:cubicBezTo>
                    <a:pt x="9228" y="1"/>
                    <a:pt x="8972" y="27"/>
                    <a:pt x="8709" y="82"/>
                  </a:cubicBezTo>
                  <a:cubicBezTo>
                    <a:pt x="886" y="1705"/>
                    <a:pt x="1" y="15727"/>
                    <a:pt x="8709" y="18827"/>
                  </a:cubicBezTo>
                  <a:lnTo>
                    <a:pt x="17565" y="21779"/>
                  </a:lnTo>
                  <a:cubicBezTo>
                    <a:pt x="17565" y="21779"/>
                    <a:pt x="16600" y="1"/>
                    <a:pt x="9476"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78" name="Google Shape;2578;p49"/>
            <p:cNvSpPr/>
            <p:nvPr/>
          </p:nvSpPr>
          <p:spPr>
            <a:xfrm>
              <a:off x="322975" y="2770775"/>
              <a:ext cx="6999875" cy="763850"/>
            </a:xfrm>
            <a:custGeom>
              <a:avLst/>
              <a:rect l="l" t="t" r="r" b="b"/>
              <a:pathLst>
                <a:path w="279995" h="30554" fill="none">
                  <a:moveTo>
                    <a:pt x="279994" y="30553"/>
                  </a:moveTo>
                  <a:cubicBezTo>
                    <a:pt x="225088" y="0"/>
                    <a:pt x="157045" y="11070"/>
                    <a:pt x="99039" y="20074"/>
                  </a:cubicBezTo>
                  <a:cubicBezTo>
                    <a:pt x="41033" y="29077"/>
                    <a:pt x="1" y="10480"/>
                    <a:pt x="1" y="10480"/>
                  </a:cubicBezTo>
                </a:path>
              </a:pathLst>
            </a:custGeom>
            <a:solidFill>
              <a:schemeClr val="accent1"/>
            </a:solidFill>
            <a:ln w="95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79" name="Google Shape;2579;p49"/>
            <p:cNvSpPr/>
            <p:nvPr/>
          </p:nvSpPr>
          <p:spPr>
            <a:xfrm>
              <a:off x="374650" y="2593650"/>
              <a:ext cx="95950" cy="494475"/>
            </a:xfrm>
            <a:custGeom>
              <a:avLst/>
              <a:rect l="l" t="t" r="r" b="b"/>
              <a:pathLst>
                <a:path w="3838" h="19779" fill="none">
                  <a:moveTo>
                    <a:pt x="738" y="1"/>
                  </a:moveTo>
                  <a:cubicBezTo>
                    <a:pt x="0" y="7233"/>
                    <a:pt x="3838" y="19779"/>
                    <a:pt x="3838" y="19779"/>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80" name="Google Shape;2580;p49"/>
            <p:cNvSpPr/>
            <p:nvPr/>
          </p:nvSpPr>
          <p:spPr>
            <a:xfrm>
              <a:off x="917075" y="2634250"/>
              <a:ext cx="88575" cy="601475"/>
            </a:xfrm>
            <a:custGeom>
              <a:avLst/>
              <a:rect l="l" t="t" r="r" b="b"/>
              <a:pathLst>
                <a:path w="3543" h="24059" fill="none">
                  <a:moveTo>
                    <a:pt x="1476" y="0"/>
                  </a:moveTo>
                  <a:cubicBezTo>
                    <a:pt x="0" y="10185"/>
                    <a:pt x="3542" y="24059"/>
                    <a:pt x="3542" y="24059"/>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81" name="Google Shape;2581;p49"/>
            <p:cNvSpPr/>
            <p:nvPr/>
          </p:nvSpPr>
          <p:spPr>
            <a:xfrm>
              <a:off x="1496375" y="2593650"/>
              <a:ext cx="155025" cy="715875"/>
            </a:xfrm>
            <a:custGeom>
              <a:avLst/>
              <a:rect l="l" t="t" r="r" b="b"/>
              <a:pathLst>
                <a:path w="6201" h="28635" fill="none">
                  <a:moveTo>
                    <a:pt x="1" y="1"/>
                  </a:moveTo>
                  <a:cubicBezTo>
                    <a:pt x="1" y="9152"/>
                    <a:pt x="6200" y="28635"/>
                    <a:pt x="6200" y="28635"/>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82" name="Google Shape;2582;p49"/>
            <p:cNvSpPr/>
            <p:nvPr/>
          </p:nvSpPr>
          <p:spPr>
            <a:xfrm>
              <a:off x="2009300" y="2542000"/>
              <a:ext cx="416975" cy="774900"/>
            </a:xfrm>
            <a:custGeom>
              <a:avLst/>
              <a:rect l="l" t="t" r="r" b="b"/>
              <a:pathLst>
                <a:path w="16679" h="30996" fill="none">
                  <a:moveTo>
                    <a:pt x="0" y="0"/>
                  </a:moveTo>
                  <a:cubicBezTo>
                    <a:pt x="3395" y="11661"/>
                    <a:pt x="16679" y="30996"/>
                    <a:pt x="16679" y="30996"/>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83" name="Google Shape;2583;p49"/>
            <p:cNvSpPr/>
            <p:nvPr/>
          </p:nvSpPr>
          <p:spPr>
            <a:xfrm>
              <a:off x="2533275" y="2412850"/>
              <a:ext cx="741700" cy="785975"/>
            </a:xfrm>
            <a:custGeom>
              <a:avLst/>
              <a:rect l="l" t="t" r="r" b="b"/>
              <a:pathLst>
                <a:path w="29668" h="31439" fill="none">
                  <a:moveTo>
                    <a:pt x="0" y="1"/>
                  </a:moveTo>
                  <a:cubicBezTo>
                    <a:pt x="15055" y="14760"/>
                    <a:pt x="29667" y="31439"/>
                    <a:pt x="29667" y="31439"/>
                  </a:cubicBezTo>
                </a:path>
              </a:pathLst>
            </a:custGeom>
            <a:solidFill>
              <a:schemeClr val="dk1"/>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84" name="Google Shape;2584;p49"/>
            <p:cNvSpPr/>
            <p:nvPr/>
          </p:nvSpPr>
          <p:spPr>
            <a:xfrm>
              <a:off x="3278625" y="2372275"/>
              <a:ext cx="885625" cy="708475"/>
            </a:xfrm>
            <a:custGeom>
              <a:avLst/>
              <a:rect l="l" t="t" r="r" b="b"/>
              <a:pathLst>
                <a:path w="35425" h="28339" fill="none">
                  <a:moveTo>
                    <a:pt x="35424" y="28339"/>
                  </a:moveTo>
                  <a:cubicBezTo>
                    <a:pt x="35424" y="28339"/>
                    <a:pt x="14318" y="6937"/>
                    <a:pt x="1" y="0"/>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85" name="Google Shape;2585;p49"/>
            <p:cNvSpPr/>
            <p:nvPr/>
          </p:nvSpPr>
          <p:spPr>
            <a:xfrm>
              <a:off x="4245400" y="2346425"/>
              <a:ext cx="1051675" cy="682675"/>
            </a:xfrm>
            <a:custGeom>
              <a:avLst/>
              <a:rect l="l" t="t" r="r" b="b"/>
              <a:pathLst>
                <a:path w="42067" h="27307" fill="none">
                  <a:moveTo>
                    <a:pt x="42066" y="27306"/>
                  </a:moveTo>
                  <a:cubicBezTo>
                    <a:pt x="22583" y="11661"/>
                    <a:pt x="1" y="1"/>
                    <a:pt x="1" y="1"/>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586" name="Google Shape;2586;p49"/>
            <p:cNvSpPr/>
            <p:nvPr/>
          </p:nvSpPr>
          <p:spPr>
            <a:xfrm>
              <a:off x="5544275" y="2180375"/>
              <a:ext cx="1077475" cy="1055350"/>
            </a:xfrm>
            <a:custGeom>
              <a:avLst/>
              <a:rect l="l" t="t" r="r" b="b"/>
              <a:pathLst>
                <a:path w="43099" h="42214" fill="none">
                  <a:moveTo>
                    <a:pt x="0" y="1"/>
                  </a:moveTo>
                  <a:cubicBezTo>
                    <a:pt x="26863" y="20517"/>
                    <a:pt x="43099" y="42214"/>
                    <a:pt x="43099" y="42214"/>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597" name="Google Shape;2597;p49"/>
          <p:cNvGrpSpPr/>
          <p:nvPr/>
        </p:nvGrpSpPr>
        <p:grpSpPr>
          <a:xfrm rot="1757539">
            <a:off x="7388712" y="4012033"/>
            <a:ext cx="723555" cy="452889"/>
            <a:chOff x="4424715" y="3893690"/>
            <a:chExt cx="519458" cy="325140"/>
          </a:xfrm>
        </p:grpSpPr>
        <p:sp>
          <p:nvSpPr>
            <p:cNvPr id="2598" name="Google Shape;2598;p49"/>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99" name="Google Shape;2599;p49"/>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00" name="Google Shape;2600;p49"/>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01" name="Google Shape;2601;p49"/>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sp>
        <p:nvSpPr>
          <p:cNvPr id="2" name="TextBox 1"/>
          <p:cNvSpPr txBox="1"/>
          <p:nvPr/>
        </p:nvSpPr>
        <p:spPr>
          <a:xfrm>
            <a:off x="2990082" y="1851210"/>
            <a:ext cx="5380892" cy="646331"/>
          </a:xfrm>
          <a:prstGeom prst="rect">
            <a:avLst/>
          </a:prstGeom>
          <a:noFill/>
        </p:spPr>
        <p:txBody>
          <a:bodyPr wrap="square" rtlCol="0">
            <a:spAutoFit/>
          </a:bodyPr>
          <a:lstStyle/>
          <a:p>
            <a:r>
              <a:rPr lang="fa-IR" sz="3600" b="1" dirty="0" smtClean="0">
                <a:latin typeface="Urdu Typesetting" pitchFamily="66" charset="-78"/>
                <a:cs typeface="Urdu Typesetting" pitchFamily="66" charset="-78"/>
              </a:rPr>
              <a:t>با تشکر از همراهی شما</a:t>
            </a:r>
            <a:endParaRPr lang="en-US" sz="3600" b="1" dirty="0">
              <a:latin typeface="Urdu Typesetting" pitchFamily="66" charset="-78"/>
              <a:cs typeface="Urdu Typesetting" pitchFamily="66" charset="-7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77" name="Google Shape;2677;p50"/>
          <p:cNvGrpSpPr/>
          <p:nvPr/>
        </p:nvGrpSpPr>
        <p:grpSpPr>
          <a:xfrm rot="3210758">
            <a:off x="7023037" y="2112638"/>
            <a:ext cx="2526546" cy="478932"/>
            <a:chOff x="175375" y="2179750"/>
            <a:chExt cx="7147475" cy="1354875"/>
          </a:xfrm>
        </p:grpSpPr>
        <p:sp>
          <p:nvSpPr>
            <p:cNvPr id="2678" name="Google Shape;2678;p50"/>
            <p:cNvSpPr/>
            <p:nvPr/>
          </p:nvSpPr>
          <p:spPr>
            <a:xfrm>
              <a:off x="5142050" y="2179750"/>
              <a:ext cx="1963100" cy="1244175"/>
            </a:xfrm>
            <a:custGeom>
              <a:avLst/>
              <a:rect l="l" t="t" r="r" b="b"/>
              <a:pathLst>
                <a:path w="78524" h="49767">
                  <a:moveTo>
                    <a:pt x="16729" y="1"/>
                  </a:moveTo>
                  <a:cubicBezTo>
                    <a:pt x="16511" y="1"/>
                    <a:pt x="16298" y="9"/>
                    <a:pt x="16089" y="26"/>
                  </a:cubicBezTo>
                  <a:cubicBezTo>
                    <a:pt x="1" y="1207"/>
                    <a:pt x="40295" y="37663"/>
                    <a:pt x="40295" y="37663"/>
                  </a:cubicBezTo>
                  <a:cubicBezTo>
                    <a:pt x="52546" y="39582"/>
                    <a:pt x="65387" y="43715"/>
                    <a:pt x="78523" y="49766"/>
                  </a:cubicBezTo>
                  <a:cubicBezTo>
                    <a:pt x="78523" y="49766"/>
                    <a:pt x="33504" y="1"/>
                    <a:pt x="16729"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79" name="Google Shape;2679;p50"/>
            <p:cNvSpPr/>
            <p:nvPr/>
          </p:nvSpPr>
          <p:spPr>
            <a:xfrm>
              <a:off x="3935450" y="2320825"/>
              <a:ext cx="1841300" cy="745175"/>
            </a:xfrm>
            <a:custGeom>
              <a:avLst/>
              <a:rect l="l" t="t" r="r" b="b"/>
              <a:pathLst>
                <a:path w="73652" h="29807">
                  <a:moveTo>
                    <a:pt x="16634" y="1"/>
                  </a:moveTo>
                  <a:cubicBezTo>
                    <a:pt x="15733" y="1"/>
                    <a:pt x="14908" y="93"/>
                    <a:pt x="14170" y="287"/>
                  </a:cubicBezTo>
                  <a:cubicBezTo>
                    <a:pt x="0" y="3977"/>
                    <a:pt x="43837" y="28478"/>
                    <a:pt x="43837" y="28478"/>
                  </a:cubicBezTo>
                  <a:cubicBezTo>
                    <a:pt x="46199" y="28367"/>
                    <a:pt x="48588" y="28312"/>
                    <a:pt x="51007" y="28312"/>
                  </a:cubicBezTo>
                  <a:cubicBezTo>
                    <a:pt x="58265" y="28312"/>
                    <a:pt x="65792" y="28810"/>
                    <a:pt x="73652" y="29806"/>
                  </a:cubicBezTo>
                  <a:cubicBezTo>
                    <a:pt x="73652" y="29806"/>
                    <a:pt x="32851" y="1"/>
                    <a:pt x="16634"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80" name="Google Shape;2680;p50"/>
            <p:cNvSpPr/>
            <p:nvPr/>
          </p:nvSpPr>
          <p:spPr>
            <a:xfrm>
              <a:off x="3005575" y="2346100"/>
              <a:ext cx="1446500" cy="767850"/>
            </a:xfrm>
            <a:custGeom>
              <a:avLst/>
              <a:rect l="l" t="t" r="r" b="b"/>
              <a:pathLst>
                <a:path w="57860" h="30714">
                  <a:moveTo>
                    <a:pt x="14095" y="0"/>
                  </a:moveTo>
                  <a:cubicBezTo>
                    <a:pt x="13921" y="0"/>
                    <a:pt x="13749" y="5"/>
                    <a:pt x="13580" y="14"/>
                  </a:cubicBezTo>
                  <a:cubicBezTo>
                    <a:pt x="1" y="752"/>
                    <a:pt x="35719" y="30714"/>
                    <a:pt x="35719" y="30714"/>
                  </a:cubicBezTo>
                  <a:cubicBezTo>
                    <a:pt x="42214" y="29681"/>
                    <a:pt x="49741" y="29090"/>
                    <a:pt x="57859" y="28500"/>
                  </a:cubicBezTo>
                  <a:cubicBezTo>
                    <a:pt x="57859" y="28500"/>
                    <a:pt x="27919" y="0"/>
                    <a:pt x="14095"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81" name="Google Shape;2681;p50"/>
            <p:cNvSpPr/>
            <p:nvPr/>
          </p:nvSpPr>
          <p:spPr>
            <a:xfrm>
              <a:off x="2245450" y="2405475"/>
              <a:ext cx="1239850" cy="830250"/>
            </a:xfrm>
            <a:custGeom>
              <a:avLst/>
              <a:rect l="l" t="t" r="r" b="b"/>
              <a:pathLst>
                <a:path w="49594" h="33210">
                  <a:moveTo>
                    <a:pt x="13432" y="0"/>
                  </a:moveTo>
                  <a:cubicBezTo>
                    <a:pt x="0" y="0"/>
                    <a:pt x="31586" y="33210"/>
                    <a:pt x="31586" y="33210"/>
                  </a:cubicBezTo>
                  <a:lnTo>
                    <a:pt x="49593" y="30553"/>
                  </a:lnTo>
                  <a:cubicBezTo>
                    <a:pt x="49593" y="30553"/>
                    <a:pt x="27011" y="0"/>
                    <a:pt x="13432"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82" name="Google Shape;2682;p50"/>
            <p:cNvSpPr/>
            <p:nvPr/>
          </p:nvSpPr>
          <p:spPr>
            <a:xfrm>
              <a:off x="1806350" y="2540225"/>
              <a:ext cx="852400" cy="791450"/>
            </a:xfrm>
            <a:custGeom>
              <a:avLst/>
              <a:rect l="l" t="t" r="r" b="b"/>
              <a:pathLst>
                <a:path w="34096" h="31658">
                  <a:moveTo>
                    <a:pt x="8797" y="0"/>
                  </a:moveTo>
                  <a:cubicBezTo>
                    <a:pt x="8564" y="0"/>
                    <a:pt x="8338" y="24"/>
                    <a:pt x="8118" y="71"/>
                  </a:cubicBezTo>
                  <a:cubicBezTo>
                    <a:pt x="0" y="1843"/>
                    <a:pt x="15646" y="31657"/>
                    <a:pt x="15646" y="31657"/>
                  </a:cubicBezTo>
                  <a:cubicBezTo>
                    <a:pt x="21402" y="31510"/>
                    <a:pt x="27601" y="30919"/>
                    <a:pt x="34095" y="30181"/>
                  </a:cubicBezTo>
                  <a:cubicBezTo>
                    <a:pt x="34095" y="30181"/>
                    <a:pt x="17188" y="0"/>
                    <a:pt x="8797"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83" name="Google Shape;2683;p50"/>
            <p:cNvSpPr/>
            <p:nvPr/>
          </p:nvSpPr>
          <p:spPr>
            <a:xfrm>
              <a:off x="1300825" y="2593650"/>
              <a:ext cx="553500" cy="738725"/>
            </a:xfrm>
            <a:custGeom>
              <a:avLst/>
              <a:rect l="l" t="t" r="r" b="b"/>
              <a:pathLst>
                <a:path w="22140" h="29549">
                  <a:moveTo>
                    <a:pt x="7823" y="1"/>
                  </a:moveTo>
                  <a:cubicBezTo>
                    <a:pt x="0" y="1"/>
                    <a:pt x="5609" y="28487"/>
                    <a:pt x="5609" y="28487"/>
                  </a:cubicBezTo>
                  <a:cubicBezTo>
                    <a:pt x="10493" y="29130"/>
                    <a:pt x="15266" y="29548"/>
                    <a:pt x="20023" y="29548"/>
                  </a:cubicBezTo>
                  <a:cubicBezTo>
                    <a:pt x="20729" y="29548"/>
                    <a:pt x="21435" y="29539"/>
                    <a:pt x="22140" y="29520"/>
                  </a:cubicBezTo>
                  <a:cubicBezTo>
                    <a:pt x="22140" y="29520"/>
                    <a:pt x="15498" y="1"/>
                    <a:pt x="7823"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84" name="Google Shape;2684;p50"/>
            <p:cNvSpPr/>
            <p:nvPr/>
          </p:nvSpPr>
          <p:spPr>
            <a:xfrm>
              <a:off x="773675" y="2634175"/>
              <a:ext cx="427550" cy="638450"/>
            </a:xfrm>
            <a:custGeom>
              <a:avLst/>
              <a:rect l="l" t="t" r="r" b="b"/>
              <a:pathLst>
                <a:path w="17102" h="25538">
                  <a:moveTo>
                    <a:pt x="7072" y="1"/>
                  </a:moveTo>
                  <a:cubicBezTo>
                    <a:pt x="1" y="1"/>
                    <a:pt x="1603" y="22291"/>
                    <a:pt x="1603" y="22291"/>
                  </a:cubicBezTo>
                  <a:cubicBezTo>
                    <a:pt x="7064" y="23619"/>
                    <a:pt x="12230" y="24800"/>
                    <a:pt x="17101" y="25538"/>
                  </a:cubicBezTo>
                  <a:cubicBezTo>
                    <a:pt x="17101" y="25538"/>
                    <a:pt x="14592" y="151"/>
                    <a:pt x="7212" y="3"/>
                  </a:cubicBezTo>
                  <a:cubicBezTo>
                    <a:pt x="7165" y="1"/>
                    <a:pt x="7118" y="1"/>
                    <a:pt x="7072"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85" name="Google Shape;2685;p50"/>
            <p:cNvSpPr/>
            <p:nvPr/>
          </p:nvSpPr>
          <p:spPr>
            <a:xfrm>
              <a:off x="175375" y="2591625"/>
              <a:ext cx="439150" cy="544475"/>
            </a:xfrm>
            <a:custGeom>
              <a:avLst/>
              <a:rect l="l" t="t" r="r" b="b"/>
              <a:pathLst>
                <a:path w="17566" h="21779">
                  <a:moveTo>
                    <a:pt x="9476" y="1"/>
                  </a:moveTo>
                  <a:cubicBezTo>
                    <a:pt x="9228" y="1"/>
                    <a:pt x="8972" y="27"/>
                    <a:pt x="8709" y="82"/>
                  </a:cubicBezTo>
                  <a:cubicBezTo>
                    <a:pt x="886" y="1705"/>
                    <a:pt x="1" y="15727"/>
                    <a:pt x="8709" y="18827"/>
                  </a:cubicBezTo>
                  <a:lnTo>
                    <a:pt x="17565" y="21779"/>
                  </a:lnTo>
                  <a:cubicBezTo>
                    <a:pt x="17565" y="21779"/>
                    <a:pt x="16600" y="1"/>
                    <a:pt x="9476"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86" name="Google Shape;2686;p50"/>
            <p:cNvSpPr/>
            <p:nvPr/>
          </p:nvSpPr>
          <p:spPr>
            <a:xfrm>
              <a:off x="322975" y="2770775"/>
              <a:ext cx="6999875" cy="763850"/>
            </a:xfrm>
            <a:custGeom>
              <a:avLst/>
              <a:rect l="l" t="t" r="r" b="b"/>
              <a:pathLst>
                <a:path w="279995" h="30554" fill="none">
                  <a:moveTo>
                    <a:pt x="279994" y="30553"/>
                  </a:moveTo>
                  <a:cubicBezTo>
                    <a:pt x="225088" y="0"/>
                    <a:pt x="157045" y="11070"/>
                    <a:pt x="99039" y="20074"/>
                  </a:cubicBezTo>
                  <a:cubicBezTo>
                    <a:pt x="41033" y="29077"/>
                    <a:pt x="1" y="10480"/>
                    <a:pt x="1" y="10480"/>
                  </a:cubicBezTo>
                </a:path>
              </a:pathLst>
            </a:custGeom>
            <a:solidFill>
              <a:schemeClr val="accent1"/>
            </a:solidFill>
            <a:ln w="95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87" name="Google Shape;2687;p50"/>
            <p:cNvSpPr/>
            <p:nvPr/>
          </p:nvSpPr>
          <p:spPr>
            <a:xfrm>
              <a:off x="374650" y="2593650"/>
              <a:ext cx="95950" cy="494475"/>
            </a:xfrm>
            <a:custGeom>
              <a:avLst/>
              <a:rect l="l" t="t" r="r" b="b"/>
              <a:pathLst>
                <a:path w="3838" h="19779" fill="none">
                  <a:moveTo>
                    <a:pt x="738" y="1"/>
                  </a:moveTo>
                  <a:cubicBezTo>
                    <a:pt x="0" y="7233"/>
                    <a:pt x="3838" y="19779"/>
                    <a:pt x="3838" y="19779"/>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88" name="Google Shape;2688;p50"/>
            <p:cNvSpPr/>
            <p:nvPr/>
          </p:nvSpPr>
          <p:spPr>
            <a:xfrm>
              <a:off x="917075" y="2634250"/>
              <a:ext cx="88575" cy="601475"/>
            </a:xfrm>
            <a:custGeom>
              <a:avLst/>
              <a:rect l="l" t="t" r="r" b="b"/>
              <a:pathLst>
                <a:path w="3543" h="24059" fill="none">
                  <a:moveTo>
                    <a:pt x="1476" y="0"/>
                  </a:moveTo>
                  <a:cubicBezTo>
                    <a:pt x="0" y="10185"/>
                    <a:pt x="3542" y="24059"/>
                    <a:pt x="3542" y="24059"/>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89" name="Google Shape;2689;p50"/>
            <p:cNvSpPr/>
            <p:nvPr/>
          </p:nvSpPr>
          <p:spPr>
            <a:xfrm>
              <a:off x="1496375" y="2593650"/>
              <a:ext cx="155025" cy="715875"/>
            </a:xfrm>
            <a:custGeom>
              <a:avLst/>
              <a:rect l="l" t="t" r="r" b="b"/>
              <a:pathLst>
                <a:path w="6201" h="28635" fill="none">
                  <a:moveTo>
                    <a:pt x="1" y="1"/>
                  </a:moveTo>
                  <a:cubicBezTo>
                    <a:pt x="1" y="9152"/>
                    <a:pt x="6200" y="28635"/>
                    <a:pt x="6200" y="28635"/>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90" name="Google Shape;2690;p50"/>
            <p:cNvSpPr/>
            <p:nvPr/>
          </p:nvSpPr>
          <p:spPr>
            <a:xfrm>
              <a:off x="2009300" y="2542000"/>
              <a:ext cx="416975" cy="774900"/>
            </a:xfrm>
            <a:custGeom>
              <a:avLst/>
              <a:rect l="l" t="t" r="r" b="b"/>
              <a:pathLst>
                <a:path w="16679" h="30996" fill="none">
                  <a:moveTo>
                    <a:pt x="0" y="0"/>
                  </a:moveTo>
                  <a:cubicBezTo>
                    <a:pt x="3395" y="11661"/>
                    <a:pt x="16679" y="30996"/>
                    <a:pt x="16679" y="30996"/>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91" name="Google Shape;2691;p50"/>
            <p:cNvSpPr/>
            <p:nvPr/>
          </p:nvSpPr>
          <p:spPr>
            <a:xfrm>
              <a:off x="2533275" y="2412850"/>
              <a:ext cx="741700" cy="785975"/>
            </a:xfrm>
            <a:custGeom>
              <a:avLst/>
              <a:rect l="l" t="t" r="r" b="b"/>
              <a:pathLst>
                <a:path w="29668" h="31439" fill="none">
                  <a:moveTo>
                    <a:pt x="0" y="1"/>
                  </a:moveTo>
                  <a:cubicBezTo>
                    <a:pt x="15055" y="14760"/>
                    <a:pt x="29667" y="31439"/>
                    <a:pt x="29667" y="31439"/>
                  </a:cubicBezTo>
                </a:path>
              </a:pathLst>
            </a:custGeom>
            <a:solidFill>
              <a:schemeClr val="dk1"/>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92" name="Google Shape;2692;p50"/>
            <p:cNvSpPr/>
            <p:nvPr/>
          </p:nvSpPr>
          <p:spPr>
            <a:xfrm>
              <a:off x="3278625" y="2372275"/>
              <a:ext cx="885625" cy="708475"/>
            </a:xfrm>
            <a:custGeom>
              <a:avLst/>
              <a:rect l="l" t="t" r="r" b="b"/>
              <a:pathLst>
                <a:path w="35425" h="28339" fill="none">
                  <a:moveTo>
                    <a:pt x="35424" y="28339"/>
                  </a:moveTo>
                  <a:cubicBezTo>
                    <a:pt x="35424" y="28339"/>
                    <a:pt x="14318" y="6937"/>
                    <a:pt x="1" y="0"/>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93" name="Google Shape;2693;p50"/>
            <p:cNvSpPr/>
            <p:nvPr/>
          </p:nvSpPr>
          <p:spPr>
            <a:xfrm>
              <a:off x="4245400" y="2346425"/>
              <a:ext cx="1051675" cy="682675"/>
            </a:xfrm>
            <a:custGeom>
              <a:avLst/>
              <a:rect l="l" t="t" r="r" b="b"/>
              <a:pathLst>
                <a:path w="42067" h="27307" fill="none">
                  <a:moveTo>
                    <a:pt x="42066" y="27306"/>
                  </a:moveTo>
                  <a:cubicBezTo>
                    <a:pt x="22583" y="11661"/>
                    <a:pt x="1" y="1"/>
                    <a:pt x="1" y="1"/>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694" name="Google Shape;2694;p50"/>
            <p:cNvSpPr/>
            <p:nvPr/>
          </p:nvSpPr>
          <p:spPr>
            <a:xfrm>
              <a:off x="5544275" y="2180375"/>
              <a:ext cx="1077475" cy="1055350"/>
            </a:xfrm>
            <a:custGeom>
              <a:avLst/>
              <a:rect l="l" t="t" r="r" b="b"/>
              <a:pathLst>
                <a:path w="43099" h="42214" fill="none">
                  <a:moveTo>
                    <a:pt x="0" y="1"/>
                  </a:moveTo>
                  <a:cubicBezTo>
                    <a:pt x="26863" y="20517"/>
                    <a:pt x="43099" y="42214"/>
                    <a:pt x="43099" y="42214"/>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2695" name="Google Shape;2695;p50"/>
          <p:cNvGrpSpPr/>
          <p:nvPr/>
        </p:nvGrpSpPr>
        <p:grpSpPr>
          <a:xfrm rot="8100000">
            <a:off x="-130940" y="2615804"/>
            <a:ext cx="1301854" cy="643942"/>
            <a:chOff x="2544424" y="4110034"/>
            <a:chExt cx="773441" cy="382571"/>
          </a:xfrm>
        </p:grpSpPr>
        <p:sp>
          <p:nvSpPr>
            <p:cNvPr id="2696" name="Google Shape;2696;p50"/>
            <p:cNvSpPr/>
            <p:nvPr/>
          </p:nvSpPr>
          <p:spPr>
            <a:xfrm>
              <a:off x="2544424" y="4219323"/>
              <a:ext cx="544415" cy="273223"/>
            </a:xfrm>
            <a:custGeom>
              <a:avLst/>
              <a:rect l="l" t="t" r="r" b="b"/>
              <a:pathLst>
                <a:path w="18760" h="9415">
                  <a:moveTo>
                    <a:pt x="13332" y="1"/>
                  </a:moveTo>
                  <a:cubicBezTo>
                    <a:pt x="7357" y="1"/>
                    <a:pt x="1" y="2741"/>
                    <a:pt x="2897" y="7697"/>
                  </a:cubicBezTo>
                  <a:cubicBezTo>
                    <a:pt x="3612" y="8922"/>
                    <a:pt x="4656" y="9414"/>
                    <a:pt x="5872" y="9414"/>
                  </a:cubicBezTo>
                  <a:cubicBezTo>
                    <a:pt x="10863" y="9414"/>
                    <a:pt x="18760" y="1123"/>
                    <a:pt x="18760" y="1123"/>
                  </a:cubicBezTo>
                  <a:cubicBezTo>
                    <a:pt x="17513" y="366"/>
                    <a:pt x="15514" y="1"/>
                    <a:pt x="13332"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97" name="Google Shape;2697;p50"/>
            <p:cNvSpPr/>
            <p:nvPr/>
          </p:nvSpPr>
          <p:spPr>
            <a:xfrm>
              <a:off x="2964518" y="4110034"/>
              <a:ext cx="257727" cy="127891"/>
            </a:xfrm>
            <a:custGeom>
              <a:avLst/>
              <a:rect l="l" t="t" r="r" b="b"/>
              <a:pathLst>
                <a:path w="8881" h="4407">
                  <a:moveTo>
                    <a:pt x="2170" y="0"/>
                  </a:moveTo>
                  <a:cubicBezTo>
                    <a:pt x="1" y="0"/>
                    <a:pt x="201" y="2080"/>
                    <a:pt x="3030" y="3137"/>
                  </a:cubicBezTo>
                  <a:cubicBezTo>
                    <a:pt x="6341" y="4375"/>
                    <a:pt x="8881" y="4407"/>
                    <a:pt x="8881" y="4407"/>
                  </a:cubicBezTo>
                  <a:cubicBezTo>
                    <a:pt x="8881" y="4407"/>
                    <a:pt x="6936" y="1160"/>
                    <a:pt x="3480" y="196"/>
                  </a:cubicBezTo>
                  <a:cubicBezTo>
                    <a:pt x="2976" y="61"/>
                    <a:pt x="2539" y="0"/>
                    <a:pt x="2170"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98" name="Google Shape;2698;p50"/>
            <p:cNvSpPr/>
            <p:nvPr/>
          </p:nvSpPr>
          <p:spPr>
            <a:xfrm>
              <a:off x="3028652" y="4237896"/>
              <a:ext cx="193592" cy="134392"/>
            </a:xfrm>
            <a:custGeom>
              <a:avLst/>
              <a:rect l="l" t="t" r="r" b="b"/>
              <a:pathLst>
                <a:path w="6671" h="4631">
                  <a:moveTo>
                    <a:pt x="6671" y="1"/>
                  </a:moveTo>
                  <a:cubicBezTo>
                    <a:pt x="3520" y="580"/>
                    <a:pt x="1" y="4180"/>
                    <a:pt x="1608" y="4598"/>
                  </a:cubicBezTo>
                  <a:cubicBezTo>
                    <a:pt x="1696" y="4620"/>
                    <a:pt x="1788" y="4630"/>
                    <a:pt x="1885" y="4630"/>
                  </a:cubicBezTo>
                  <a:cubicBezTo>
                    <a:pt x="3622" y="4630"/>
                    <a:pt x="6625" y="1219"/>
                    <a:pt x="6671"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99" name="Google Shape;2699;p50"/>
            <p:cNvSpPr/>
            <p:nvPr/>
          </p:nvSpPr>
          <p:spPr>
            <a:xfrm>
              <a:off x="2628466" y="4221587"/>
              <a:ext cx="689399" cy="221103"/>
            </a:xfrm>
            <a:custGeom>
              <a:avLst/>
              <a:rect l="l" t="t" r="r" b="b"/>
              <a:pathLst>
                <a:path w="23756" h="7619" fill="none">
                  <a:moveTo>
                    <a:pt x="23755" y="627"/>
                  </a:moveTo>
                  <a:cubicBezTo>
                    <a:pt x="17198" y="0"/>
                    <a:pt x="5015" y="2636"/>
                    <a:pt x="1" y="761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00" name="Google Shape;2700;p50"/>
            <p:cNvSpPr/>
            <p:nvPr/>
          </p:nvSpPr>
          <p:spPr>
            <a:xfrm>
              <a:off x="2613086" y="4376902"/>
              <a:ext cx="102644" cy="98436"/>
            </a:xfrm>
            <a:custGeom>
              <a:avLst/>
              <a:rect l="l" t="t" r="r" b="b"/>
              <a:pathLst>
                <a:path w="3537" h="3392" fill="none">
                  <a:moveTo>
                    <a:pt x="0" y="1061"/>
                  </a:moveTo>
                  <a:cubicBezTo>
                    <a:pt x="1013" y="354"/>
                    <a:pt x="3536" y="1"/>
                    <a:pt x="3536" y="1"/>
                  </a:cubicBezTo>
                  <a:cubicBezTo>
                    <a:pt x="3536" y="1"/>
                    <a:pt x="2379" y="2508"/>
                    <a:pt x="1527" y="339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01" name="Google Shape;2701;p50"/>
            <p:cNvSpPr/>
            <p:nvPr/>
          </p:nvSpPr>
          <p:spPr>
            <a:xfrm>
              <a:off x="2619151" y="4316744"/>
              <a:ext cx="161874" cy="175861"/>
            </a:xfrm>
            <a:custGeom>
              <a:avLst/>
              <a:rect l="l" t="t" r="r" b="b"/>
              <a:pathLst>
                <a:path w="5578" h="6060" fill="none">
                  <a:moveTo>
                    <a:pt x="0" y="772"/>
                  </a:moveTo>
                  <a:cubicBezTo>
                    <a:pt x="3022" y="0"/>
                    <a:pt x="5577" y="900"/>
                    <a:pt x="5577" y="900"/>
                  </a:cubicBezTo>
                  <a:cubicBezTo>
                    <a:pt x="5577" y="900"/>
                    <a:pt x="4597" y="4356"/>
                    <a:pt x="3343" y="6059"/>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02" name="Google Shape;2702;p50"/>
            <p:cNvSpPr/>
            <p:nvPr/>
          </p:nvSpPr>
          <p:spPr>
            <a:xfrm>
              <a:off x="2694690" y="4270573"/>
              <a:ext cx="153951" cy="209437"/>
            </a:xfrm>
            <a:custGeom>
              <a:avLst/>
              <a:rect l="l" t="t" r="r" b="b"/>
              <a:pathLst>
                <a:path w="5305" h="7217" fill="none">
                  <a:moveTo>
                    <a:pt x="1" y="0"/>
                  </a:moveTo>
                  <a:cubicBezTo>
                    <a:pt x="2347" y="16"/>
                    <a:pt x="5305" y="1511"/>
                    <a:pt x="5305" y="1511"/>
                  </a:cubicBezTo>
                  <a:cubicBezTo>
                    <a:pt x="5305" y="1511"/>
                    <a:pt x="4357" y="5240"/>
                    <a:pt x="2894" y="7216"/>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03" name="Google Shape;2703;p50"/>
            <p:cNvSpPr/>
            <p:nvPr/>
          </p:nvSpPr>
          <p:spPr>
            <a:xfrm>
              <a:off x="2785174" y="4237432"/>
              <a:ext cx="139035" cy="209466"/>
            </a:xfrm>
            <a:custGeom>
              <a:avLst/>
              <a:rect l="l" t="t" r="r" b="b"/>
              <a:pathLst>
                <a:path w="4791" h="7218" fill="none">
                  <a:moveTo>
                    <a:pt x="1" y="1"/>
                  </a:moveTo>
                  <a:cubicBezTo>
                    <a:pt x="2267" y="226"/>
                    <a:pt x="4790" y="1785"/>
                    <a:pt x="4790" y="1785"/>
                  </a:cubicBezTo>
                  <a:cubicBezTo>
                    <a:pt x="4790" y="1785"/>
                    <a:pt x="3569" y="5433"/>
                    <a:pt x="2187" y="721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04" name="Google Shape;2704;p50"/>
            <p:cNvSpPr/>
            <p:nvPr/>
          </p:nvSpPr>
          <p:spPr>
            <a:xfrm>
              <a:off x="2877545" y="4222051"/>
              <a:ext cx="115238" cy="167010"/>
            </a:xfrm>
            <a:custGeom>
              <a:avLst/>
              <a:rect l="l" t="t" r="r" b="b"/>
              <a:pathLst>
                <a:path w="3971" h="5755" fill="none">
                  <a:moveTo>
                    <a:pt x="0" y="1"/>
                  </a:moveTo>
                  <a:cubicBezTo>
                    <a:pt x="1897" y="193"/>
                    <a:pt x="3970" y="1688"/>
                    <a:pt x="3970" y="1688"/>
                  </a:cubicBezTo>
                  <a:cubicBezTo>
                    <a:pt x="3970" y="1688"/>
                    <a:pt x="3440" y="3681"/>
                    <a:pt x="1977" y="5754"/>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05" name="Google Shape;2705;p50"/>
            <p:cNvSpPr/>
            <p:nvPr/>
          </p:nvSpPr>
          <p:spPr>
            <a:xfrm>
              <a:off x="2980624" y="4221587"/>
              <a:ext cx="71389" cy="109638"/>
            </a:xfrm>
            <a:custGeom>
              <a:avLst/>
              <a:rect l="l" t="t" r="r" b="b"/>
              <a:pathLst>
                <a:path w="2460" h="3778" fill="none">
                  <a:moveTo>
                    <a:pt x="0" y="0"/>
                  </a:moveTo>
                  <a:cubicBezTo>
                    <a:pt x="1157" y="563"/>
                    <a:pt x="2459" y="1270"/>
                    <a:pt x="2459" y="1270"/>
                  </a:cubicBezTo>
                  <a:cubicBezTo>
                    <a:pt x="2459" y="1270"/>
                    <a:pt x="2025" y="2218"/>
                    <a:pt x="852" y="377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06" name="Google Shape;2706;p50"/>
            <p:cNvSpPr/>
            <p:nvPr/>
          </p:nvSpPr>
          <p:spPr>
            <a:xfrm>
              <a:off x="2989939" y="4115722"/>
              <a:ext cx="232305" cy="122203"/>
            </a:xfrm>
            <a:custGeom>
              <a:avLst/>
              <a:rect l="l" t="t" r="r" b="b"/>
              <a:pathLst>
                <a:path w="8005" h="4211" fill="none">
                  <a:moveTo>
                    <a:pt x="322" y="0"/>
                  </a:moveTo>
                  <a:cubicBezTo>
                    <a:pt x="2604" y="0"/>
                    <a:pt x="8005" y="4211"/>
                    <a:pt x="8005" y="4211"/>
                  </a:cubicBezTo>
                  <a:cubicBezTo>
                    <a:pt x="8005" y="4211"/>
                    <a:pt x="4212" y="2234"/>
                    <a:pt x="1" y="138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707" name="Google Shape;2707;p50"/>
            <p:cNvSpPr/>
            <p:nvPr/>
          </p:nvSpPr>
          <p:spPr>
            <a:xfrm>
              <a:off x="3063650" y="4237896"/>
              <a:ext cx="158594" cy="132970"/>
            </a:xfrm>
            <a:custGeom>
              <a:avLst/>
              <a:rect l="l" t="t" r="r" b="b"/>
              <a:pathLst>
                <a:path w="5465" h="4582" fill="none">
                  <a:moveTo>
                    <a:pt x="1029" y="4582"/>
                  </a:moveTo>
                  <a:cubicBezTo>
                    <a:pt x="3006" y="3231"/>
                    <a:pt x="5465" y="1"/>
                    <a:pt x="5465" y="1"/>
                  </a:cubicBezTo>
                  <a:cubicBezTo>
                    <a:pt x="5465" y="1"/>
                    <a:pt x="1447" y="3408"/>
                    <a:pt x="0" y="406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46" name="Google Shape;3046;p54"/>
          <p:cNvGrpSpPr/>
          <p:nvPr/>
        </p:nvGrpSpPr>
        <p:grpSpPr>
          <a:xfrm rot="-173142">
            <a:off x="652114" y="395166"/>
            <a:ext cx="1652576" cy="975959"/>
            <a:chOff x="5020925" y="1140275"/>
            <a:chExt cx="1121250" cy="662175"/>
          </a:xfrm>
        </p:grpSpPr>
        <p:sp>
          <p:nvSpPr>
            <p:cNvPr id="3047" name="Google Shape;3047;p54"/>
            <p:cNvSpPr/>
            <p:nvPr/>
          </p:nvSpPr>
          <p:spPr>
            <a:xfrm>
              <a:off x="5020925" y="1170225"/>
              <a:ext cx="1045650" cy="632225"/>
            </a:xfrm>
            <a:custGeom>
              <a:avLst/>
              <a:rect l="l" t="t" r="r" b="b"/>
              <a:pathLst>
                <a:path w="41826" h="25289">
                  <a:moveTo>
                    <a:pt x="41579" y="0"/>
                  </a:moveTo>
                  <a:cubicBezTo>
                    <a:pt x="39881" y="0"/>
                    <a:pt x="29819" y="174"/>
                    <a:pt x="23423" y="4177"/>
                  </a:cubicBezTo>
                  <a:cubicBezTo>
                    <a:pt x="16419" y="8561"/>
                    <a:pt x="15207" y="9687"/>
                    <a:pt x="15207" y="9687"/>
                  </a:cubicBezTo>
                  <a:lnTo>
                    <a:pt x="22039" y="7789"/>
                  </a:lnTo>
                  <a:lnTo>
                    <a:pt x="22039" y="7789"/>
                  </a:lnTo>
                  <a:cubicBezTo>
                    <a:pt x="22039" y="7789"/>
                    <a:pt x="17631" y="9308"/>
                    <a:pt x="12097" y="13556"/>
                  </a:cubicBezTo>
                  <a:cubicBezTo>
                    <a:pt x="6563" y="17805"/>
                    <a:pt x="0" y="23682"/>
                    <a:pt x="0" y="23682"/>
                  </a:cubicBezTo>
                  <a:cubicBezTo>
                    <a:pt x="2485" y="24805"/>
                    <a:pt x="5082" y="25289"/>
                    <a:pt x="7630" y="25289"/>
                  </a:cubicBezTo>
                  <a:cubicBezTo>
                    <a:pt x="13470" y="25289"/>
                    <a:pt x="19058" y="22748"/>
                    <a:pt x="22468" y="19543"/>
                  </a:cubicBezTo>
                  <a:cubicBezTo>
                    <a:pt x="27365" y="14928"/>
                    <a:pt x="30132" y="12797"/>
                    <a:pt x="30133" y="12797"/>
                  </a:cubicBezTo>
                  <a:lnTo>
                    <a:pt x="30133" y="12797"/>
                  </a:lnTo>
                  <a:lnTo>
                    <a:pt x="25345" y="19041"/>
                  </a:lnTo>
                  <a:cubicBezTo>
                    <a:pt x="25345" y="19041"/>
                    <a:pt x="28688" y="17633"/>
                    <a:pt x="34687" y="12797"/>
                  </a:cubicBezTo>
                  <a:cubicBezTo>
                    <a:pt x="40675" y="7961"/>
                    <a:pt x="41373" y="6406"/>
                    <a:pt x="41373" y="6406"/>
                  </a:cubicBezTo>
                  <a:lnTo>
                    <a:pt x="41826" y="2"/>
                  </a:lnTo>
                  <a:cubicBezTo>
                    <a:pt x="41826" y="2"/>
                    <a:pt x="41740" y="0"/>
                    <a:pt x="41579"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48" name="Google Shape;3048;p54"/>
            <p:cNvSpPr/>
            <p:nvPr/>
          </p:nvSpPr>
          <p:spPr>
            <a:xfrm>
              <a:off x="5257525" y="1416675"/>
              <a:ext cx="398575" cy="144500"/>
            </a:xfrm>
            <a:custGeom>
              <a:avLst/>
              <a:rect l="l" t="t" r="r" b="b"/>
              <a:pathLst>
                <a:path w="15943" h="5780" fill="none">
                  <a:moveTo>
                    <a:pt x="1" y="5780"/>
                  </a:moveTo>
                  <a:cubicBezTo>
                    <a:pt x="7188" y="2253"/>
                    <a:pt x="15942" y="0"/>
                    <a:pt x="15942" y="0"/>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49" name="Google Shape;3049;p54"/>
            <p:cNvSpPr/>
            <p:nvPr/>
          </p:nvSpPr>
          <p:spPr>
            <a:xfrm>
              <a:off x="5571900" y="1318725"/>
              <a:ext cx="277650" cy="46250"/>
            </a:xfrm>
            <a:custGeom>
              <a:avLst/>
              <a:rect l="l" t="t" r="r" b="b"/>
              <a:pathLst>
                <a:path w="11106" h="1850" fill="none">
                  <a:moveTo>
                    <a:pt x="0" y="1849"/>
                  </a:moveTo>
                  <a:cubicBezTo>
                    <a:pt x="4518" y="747"/>
                    <a:pt x="11106" y="0"/>
                    <a:pt x="11106" y="0"/>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50" name="Google Shape;3050;p54"/>
            <p:cNvSpPr/>
            <p:nvPr/>
          </p:nvSpPr>
          <p:spPr>
            <a:xfrm>
              <a:off x="5741175" y="1230575"/>
              <a:ext cx="232050" cy="39500"/>
            </a:xfrm>
            <a:custGeom>
              <a:avLst/>
              <a:rect l="l" t="t" r="r" b="b"/>
              <a:pathLst>
                <a:path w="9282" h="1580" fill="none">
                  <a:moveTo>
                    <a:pt x="0" y="1580"/>
                  </a:moveTo>
                  <a:cubicBezTo>
                    <a:pt x="7261" y="416"/>
                    <a:pt x="9281" y="0"/>
                    <a:pt x="9281" y="0"/>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51" name="Google Shape;3051;p54"/>
            <p:cNvSpPr/>
            <p:nvPr/>
          </p:nvSpPr>
          <p:spPr>
            <a:xfrm>
              <a:off x="5782800" y="1274650"/>
              <a:ext cx="189200" cy="273050"/>
            </a:xfrm>
            <a:custGeom>
              <a:avLst/>
              <a:rect l="l" t="t" r="r" b="b"/>
              <a:pathLst>
                <a:path w="7568" h="10922" fill="none">
                  <a:moveTo>
                    <a:pt x="0" y="10922"/>
                  </a:moveTo>
                  <a:cubicBezTo>
                    <a:pt x="4384" y="6257"/>
                    <a:pt x="7567" y="0"/>
                    <a:pt x="7567" y="0"/>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52" name="Google Shape;3052;p54"/>
            <p:cNvSpPr/>
            <p:nvPr/>
          </p:nvSpPr>
          <p:spPr>
            <a:xfrm>
              <a:off x="5955125" y="1285650"/>
              <a:ext cx="55425" cy="148500"/>
            </a:xfrm>
            <a:custGeom>
              <a:avLst/>
              <a:rect l="l" t="t" r="r" b="b"/>
              <a:pathLst>
                <a:path w="2217" h="5940" fill="none">
                  <a:moveTo>
                    <a:pt x="1" y="5939"/>
                  </a:moveTo>
                  <a:cubicBezTo>
                    <a:pt x="1923" y="2535"/>
                    <a:pt x="2217" y="1"/>
                    <a:pt x="2217" y="1"/>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53" name="Google Shape;3053;p54"/>
            <p:cNvSpPr/>
            <p:nvPr/>
          </p:nvSpPr>
          <p:spPr>
            <a:xfrm>
              <a:off x="5020925" y="1727675"/>
              <a:ext cx="172975" cy="34600"/>
            </a:xfrm>
            <a:custGeom>
              <a:avLst/>
              <a:rect l="l" t="t" r="r" b="b"/>
              <a:pathLst>
                <a:path w="6919" h="1384" fill="none">
                  <a:moveTo>
                    <a:pt x="0" y="1384"/>
                  </a:moveTo>
                  <a:cubicBezTo>
                    <a:pt x="3575" y="1212"/>
                    <a:pt x="6918" y="0"/>
                    <a:pt x="6918" y="0"/>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54" name="Google Shape;3054;p54"/>
            <p:cNvSpPr/>
            <p:nvPr/>
          </p:nvSpPr>
          <p:spPr>
            <a:xfrm>
              <a:off x="5117650" y="1589000"/>
              <a:ext cx="306125" cy="89100"/>
            </a:xfrm>
            <a:custGeom>
              <a:avLst/>
              <a:rect l="l" t="t" r="r" b="b"/>
              <a:pathLst>
                <a:path w="12245" h="3564" fill="none">
                  <a:moveTo>
                    <a:pt x="0" y="3564"/>
                  </a:moveTo>
                  <a:cubicBezTo>
                    <a:pt x="4886" y="1458"/>
                    <a:pt x="12244" y="1"/>
                    <a:pt x="12244" y="1"/>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55" name="Google Shape;3055;p54"/>
            <p:cNvSpPr/>
            <p:nvPr/>
          </p:nvSpPr>
          <p:spPr>
            <a:xfrm>
              <a:off x="5306200" y="1542475"/>
              <a:ext cx="237550" cy="251325"/>
            </a:xfrm>
            <a:custGeom>
              <a:avLst/>
              <a:rect l="l" t="t" r="r" b="b"/>
              <a:pathLst>
                <a:path w="9502" h="10053" fill="none">
                  <a:moveTo>
                    <a:pt x="1" y="10053"/>
                  </a:moveTo>
                  <a:cubicBezTo>
                    <a:pt x="5816" y="6612"/>
                    <a:pt x="9502" y="1"/>
                    <a:pt x="9502" y="1"/>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56" name="Google Shape;3056;p54"/>
            <p:cNvSpPr/>
            <p:nvPr/>
          </p:nvSpPr>
          <p:spPr>
            <a:xfrm>
              <a:off x="5526600" y="1447900"/>
              <a:ext cx="166225" cy="230200"/>
            </a:xfrm>
            <a:custGeom>
              <a:avLst/>
              <a:rect l="l" t="t" r="r" b="b"/>
              <a:pathLst>
                <a:path w="6649" h="9208" fill="none">
                  <a:moveTo>
                    <a:pt x="6649" y="0"/>
                  </a:moveTo>
                  <a:cubicBezTo>
                    <a:pt x="4604" y="3367"/>
                    <a:pt x="0" y="9208"/>
                    <a:pt x="0" y="9208"/>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57" name="Google Shape;3057;p54"/>
            <p:cNvSpPr/>
            <p:nvPr/>
          </p:nvSpPr>
          <p:spPr>
            <a:xfrm>
              <a:off x="5797175" y="1332500"/>
              <a:ext cx="77175" cy="126125"/>
            </a:xfrm>
            <a:custGeom>
              <a:avLst/>
              <a:rect l="l" t="t" r="r" b="b"/>
              <a:pathLst>
                <a:path w="3087" h="5045" fill="none">
                  <a:moveTo>
                    <a:pt x="1" y="5045"/>
                  </a:moveTo>
                  <a:cubicBezTo>
                    <a:pt x="1789" y="2731"/>
                    <a:pt x="3086" y="0"/>
                    <a:pt x="3086" y="0"/>
                  </a:cubicBezTo>
                </a:path>
              </a:pathLst>
            </a:custGeom>
            <a:noFill/>
            <a:ln w="18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58" name="Google Shape;3058;p54"/>
            <p:cNvSpPr/>
            <p:nvPr/>
          </p:nvSpPr>
          <p:spPr>
            <a:xfrm>
              <a:off x="5193875" y="1140275"/>
              <a:ext cx="948300" cy="587725"/>
            </a:xfrm>
            <a:custGeom>
              <a:avLst/>
              <a:rect l="l" t="t" r="r" b="b"/>
              <a:pathLst>
                <a:path w="37932" h="23509">
                  <a:moveTo>
                    <a:pt x="35948" y="0"/>
                  </a:moveTo>
                  <a:cubicBezTo>
                    <a:pt x="35948" y="0"/>
                    <a:pt x="28602" y="5791"/>
                    <a:pt x="20741" y="10799"/>
                  </a:cubicBezTo>
                  <a:cubicBezTo>
                    <a:pt x="12868" y="15807"/>
                    <a:pt x="0" y="23508"/>
                    <a:pt x="0" y="23508"/>
                  </a:cubicBezTo>
                  <a:cubicBezTo>
                    <a:pt x="9330" y="19872"/>
                    <a:pt x="21868" y="10799"/>
                    <a:pt x="27218" y="7689"/>
                  </a:cubicBezTo>
                  <a:cubicBezTo>
                    <a:pt x="32581" y="4579"/>
                    <a:pt x="37932" y="1200"/>
                    <a:pt x="37932" y="1200"/>
                  </a:cubicBezTo>
                  <a:lnTo>
                    <a:pt x="35948"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3059" name="Google Shape;3059;p54"/>
          <p:cNvGrpSpPr/>
          <p:nvPr/>
        </p:nvGrpSpPr>
        <p:grpSpPr>
          <a:xfrm rot="900066">
            <a:off x="7979659" y="3592985"/>
            <a:ext cx="902241" cy="1852642"/>
            <a:chOff x="4545815" y="3515240"/>
            <a:chExt cx="508456" cy="1044053"/>
          </a:xfrm>
        </p:grpSpPr>
        <p:sp>
          <p:nvSpPr>
            <p:cNvPr id="3060" name="Google Shape;3060;p54"/>
            <p:cNvSpPr/>
            <p:nvPr/>
          </p:nvSpPr>
          <p:spPr>
            <a:xfrm>
              <a:off x="5018808" y="3655524"/>
              <a:ext cx="35462" cy="33315"/>
            </a:xfrm>
            <a:custGeom>
              <a:avLst/>
              <a:rect l="l" t="t" r="r" b="b"/>
              <a:pathLst>
                <a:path w="1222" h="1148">
                  <a:moveTo>
                    <a:pt x="605" y="0"/>
                  </a:moveTo>
                  <a:cubicBezTo>
                    <a:pt x="586" y="0"/>
                    <a:pt x="566" y="1"/>
                    <a:pt x="547" y="3"/>
                  </a:cubicBezTo>
                  <a:cubicBezTo>
                    <a:pt x="225" y="52"/>
                    <a:pt x="0" y="325"/>
                    <a:pt x="48" y="646"/>
                  </a:cubicBezTo>
                  <a:cubicBezTo>
                    <a:pt x="79" y="932"/>
                    <a:pt x="334" y="1148"/>
                    <a:pt x="617" y="1148"/>
                  </a:cubicBezTo>
                  <a:cubicBezTo>
                    <a:pt x="636" y="1148"/>
                    <a:pt x="656" y="1147"/>
                    <a:pt x="675" y="1145"/>
                  </a:cubicBezTo>
                  <a:cubicBezTo>
                    <a:pt x="997" y="1112"/>
                    <a:pt x="1222" y="823"/>
                    <a:pt x="1174" y="502"/>
                  </a:cubicBezTo>
                  <a:cubicBezTo>
                    <a:pt x="1143" y="216"/>
                    <a:pt x="888" y="0"/>
                    <a:pt x="605"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61" name="Google Shape;3061;p54"/>
            <p:cNvSpPr/>
            <p:nvPr/>
          </p:nvSpPr>
          <p:spPr>
            <a:xfrm>
              <a:off x="4786942" y="3548555"/>
              <a:ext cx="58330" cy="157666"/>
            </a:xfrm>
            <a:custGeom>
              <a:avLst/>
              <a:rect l="l" t="t" r="r" b="b"/>
              <a:pathLst>
                <a:path w="2010" h="5433" fill="none">
                  <a:moveTo>
                    <a:pt x="2010" y="0"/>
                  </a:moveTo>
                  <a:cubicBezTo>
                    <a:pt x="1897" y="2090"/>
                    <a:pt x="1" y="5433"/>
                    <a:pt x="1" y="5433"/>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62" name="Google Shape;3062;p54"/>
            <p:cNvSpPr/>
            <p:nvPr/>
          </p:nvSpPr>
          <p:spPr>
            <a:xfrm>
              <a:off x="4850844" y="3654420"/>
              <a:ext cx="168403" cy="117560"/>
            </a:xfrm>
            <a:custGeom>
              <a:avLst/>
              <a:rect l="l" t="t" r="r" b="b"/>
              <a:pathLst>
                <a:path w="5803" h="4051" fill="none">
                  <a:moveTo>
                    <a:pt x="5803" y="483"/>
                  </a:moveTo>
                  <a:cubicBezTo>
                    <a:pt x="4035" y="1"/>
                    <a:pt x="1" y="4051"/>
                    <a:pt x="1" y="4051"/>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63" name="Google Shape;3063;p54"/>
            <p:cNvSpPr/>
            <p:nvPr/>
          </p:nvSpPr>
          <p:spPr>
            <a:xfrm>
              <a:off x="4828934" y="3515240"/>
              <a:ext cx="34998" cy="32967"/>
            </a:xfrm>
            <a:custGeom>
              <a:avLst/>
              <a:rect l="l" t="t" r="r" b="b"/>
              <a:pathLst>
                <a:path w="1206" h="1136">
                  <a:moveTo>
                    <a:pt x="613" y="1"/>
                  </a:moveTo>
                  <a:cubicBezTo>
                    <a:pt x="586" y="1"/>
                    <a:pt x="558" y="3"/>
                    <a:pt x="531" y="7"/>
                  </a:cubicBezTo>
                  <a:cubicBezTo>
                    <a:pt x="209" y="39"/>
                    <a:pt x="0" y="328"/>
                    <a:pt x="32" y="634"/>
                  </a:cubicBezTo>
                  <a:cubicBezTo>
                    <a:pt x="62" y="933"/>
                    <a:pt x="316" y="1135"/>
                    <a:pt x="597" y="1135"/>
                  </a:cubicBezTo>
                  <a:cubicBezTo>
                    <a:pt x="618" y="1135"/>
                    <a:pt x="639" y="1134"/>
                    <a:pt x="659" y="1132"/>
                  </a:cubicBezTo>
                  <a:cubicBezTo>
                    <a:pt x="981" y="1100"/>
                    <a:pt x="1206" y="811"/>
                    <a:pt x="1157" y="505"/>
                  </a:cubicBezTo>
                  <a:cubicBezTo>
                    <a:pt x="1128" y="213"/>
                    <a:pt x="887" y="1"/>
                    <a:pt x="613"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64" name="Google Shape;3064;p54"/>
            <p:cNvSpPr/>
            <p:nvPr/>
          </p:nvSpPr>
          <p:spPr>
            <a:xfrm>
              <a:off x="4669904" y="3529373"/>
              <a:ext cx="360719" cy="336313"/>
            </a:xfrm>
            <a:custGeom>
              <a:avLst/>
              <a:rect l="l" t="t" r="r" b="b"/>
              <a:pathLst>
                <a:path w="12430" h="11589">
                  <a:moveTo>
                    <a:pt x="3058" y="1"/>
                  </a:moveTo>
                  <a:cubicBezTo>
                    <a:pt x="1124" y="1"/>
                    <a:pt x="0" y="8538"/>
                    <a:pt x="2250" y="10947"/>
                  </a:cubicBezTo>
                  <a:cubicBezTo>
                    <a:pt x="2674" y="11398"/>
                    <a:pt x="3296" y="11588"/>
                    <a:pt x="4024" y="11588"/>
                  </a:cubicBezTo>
                  <a:cubicBezTo>
                    <a:pt x="7213" y="11588"/>
                    <a:pt x="12430" y="7950"/>
                    <a:pt x="11893" y="6720"/>
                  </a:cubicBezTo>
                  <a:cubicBezTo>
                    <a:pt x="11765" y="6424"/>
                    <a:pt x="11473" y="6304"/>
                    <a:pt x="11086" y="6304"/>
                  </a:cubicBezTo>
                  <a:cubicBezTo>
                    <a:pt x="9481" y="6304"/>
                    <a:pt x="6236" y="8360"/>
                    <a:pt x="6236" y="8360"/>
                  </a:cubicBezTo>
                  <a:cubicBezTo>
                    <a:pt x="6236" y="8360"/>
                    <a:pt x="9884" y="4101"/>
                    <a:pt x="8647" y="2686"/>
                  </a:cubicBezTo>
                  <a:cubicBezTo>
                    <a:pt x="8489" y="2502"/>
                    <a:pt x="8296" y="2422"/>
                    <a:pt x="8078" y="2422"/>
                  </a:cubicBezTo>
                  <a:cubicBezTo>
                    <a:pt x="6608" y="2422"/>
                    <a:pt x="4034" y="6094"/>
                    <a:pt x="4034" y="6094"/>
                  </a:cubicBezTo>
                  <a:cubicBezTo>
                    <a:pt x="4034" y="6094"/>
                    <a:pt x="5062" y="131"/>
                    <a:pt x="3102" y="2"/>
                  </a:cubicBezTo>
                  <a:cubicBezTo>
                    <a:pt x="3087" y="1"/>
                    <a:pt x="3073" y="1"/>
                    <a:pt x="3058"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65" name="Google Shape;3065;p54"/>
            <p:cNvSpPr/>
            <p:nvPr/>
          </p:nvSpPr>
          <p:spPr>
            <a:xfrm>
              <a:off x="4701594" y="3529431"/>
              <a:ext cx="313474" cy="330248"/>
            </a:xfrm>
            <a:custGeom>
              <a:avLst/>
              <a:rect l="l" t="t" r="r" b="b"/>
              <a:pathLst>
                <a:path w="10802" h="11380" fill="none">
                  <a:moveTo>
                    <a:pt x="10801" y="6718"/>
                  </a:moveTo>
                  <a:cubicBezTo>
                    <a:pt x="8374" y="9338"/>
                    <a:pt x="4035" y="11106"/>
                    <a:pt x="1801" y="11379"/>
                  </a:cubicBezTo>
                  <a:cubicBezTo>
                    <a:pt x="1126" y="10399"/>
                    <a:pt x="1" y="4500"/>
                    <a:pt x="2010" y="0"/>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66" name="Google Shape;3066;p54"/>
            <p:cNvSpPr/>
            <p:nvPr/>
          </p:nvSpPr>
          <p:spPr>
            <a:xfrm>
              <a:off x="4753366" y="3606856"/>
              <a:ext cx="167939" cy="252822"/>
            </a:xfrm>
            <a:custGeom>
              <a:avLst/>
              <a:rect l="l" t="t" r="r" b="b"/>
              <a:pathLst>
                <a:path w="5787" h="8712" fill="none">
                  <a:moveTo>
                    <a:pt x="5787" y="16"/>
                  </a:moveTo>
                  <a:cubicBezTo>
                    <a:pt x="4003" y="3649"/>
                    <a:pt x="1" y="8711"/>
                    <a:pt x="1" y="8711"/>
                  </a:cubicBezTo>
                  <a:cubicBezTo>
                    <a:pt x="1" y="8711"/>
                    <a:pt x="1463" y="4115"/>
                    <a:pt x="4437" y="0"/>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67" name="Google Shape;3067;p54"/>
            <p:cNvSpPr/>
            <p:nvPr/>
          </p:nvSpPr>
          <p:spPr>
            <a:xfrm>
              <a:off x="4738914" y="3550412"/>
              <a:ext cx="240228" cy="309266"/>
            </a:xfrm>
            <a:custGeom>
              <a:avLst/>
              <a:rect l="l" t="t" r="r" b="b"/>
              <a:pathLst>
                <a:path w="8278" h="10657" fill="none">
                  <a:moveTo>
                    <a:pt x="1591" y="0"/>
                  </a:moveTo>
                  <a:cubicBezTo>
                    <a:pt x="0" y="3504"/>
                    <a:pt x="515" y="10656"/>
                    <a:pt x="515" y="10656"/>
                  </a:cubicBezTo>
                  <a:cubicBezTo>
                    <a:pt x="515" y="10656"/>
                    <a:pt x="6510" y="7378"/>
                    <a:pt x="8278" y="5626"/>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68" name="Google Shape;3068;p54"/>
            <p:cNvSpPr/>
            <p:nvPr/>
          </p:nvSpPr>
          <p:spPr>
            <a:xfrm>
              <a:off x="4545815" y="3859650"/>
              <a:ext cx="208044" cy="699643"/>
            </a:xfrm>
            <a:custGeom>
              <a:avLst/>
              <a:rect l="l" t="t" r="r" b="b"/>
              <a:pathLst>
                <a:path w="7169" h="24109" fill="none">
                  <a:moveTo>
                    <a:pt x="7169" y="0"/>
                  </a:moveTo>
                  <a:cubicBezTo>
                    <a:pt x="3408" y="6269"/>
                    <a:pt x="2009" y="12617"/>
                    <a:pt x="4147" y="12665"/>
                  </a:cubicBezTo>
                  <a:cubicBezTo>
                    <a:pt x="6269" y="12697"/>
                    <a:pt x="4035" y="6590"/>
                    <a:pt x="2009" y="12617"/>
                  </a:cubicBezTo>
                  <a:cubicBezTo>
                    <a:pt x="0" y="18660"/>
                    <a:pt x="1752" y="24109"/>
                    <a:pt x="1752" y="2410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3069" name="Google Shape;3069;p54"/>
          <p:cNvGrpSpPr/>
          <p:nvPr/>
        </p:nvGrpSpPr>
        <p:grpSpPr>
          <a:xfrm rot="-6340243">
            <a:off x="3792936" y="3924301"/>
            <a:ext cx="686279" cy="479991"/>
            <a:chOff x="445162" y="252583"/>
            <a:chExt cx="686300" cy="480006"/>
          </a:xfrm>
        </p:grpSpPr>
        <p:grpSp>
          <p:nvGrpSpPr>
            <p:cNvPr id="3070" name="Google Shape;3070;p54"/>
            <p:cNvGrpSpPr/>
            <p:nvPr/>
          </p:nvGrpSpPr>
          <p:grpSpPr>
            <a:xfrm rot="1198428">
              <a:off x="454235" y="576296"/>
              <a:ext cx="306690" cy="107134"/>
              <a:chOff x="3474428" y="4144771"/>
              <a:chExt cx="277663" cy="97014"/>
            </a:xfrm>
          </p:grpSpPr>
          <p:sp>
            <p:nvSpPr>
              <p:cNvPr id="3071" name="Google Shape;3071;p54"/>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72" name="Google Shape;3072;p54"/>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3073" name="Google Shape;3073;p54"/>
            <p:cNvGrpSpPr/>
            <p:nvPr/>
          </p:nvGrpSpPr>
          <p:grpSpPr>
            <a:xfrm rot="2700000">
              <a:off x="712536" y="382239"/>
              <a:ext cx="428762" cy="149779"/>
              <a:chOff x="3474428" y="4144771"/>
              <a:chExt cx="277663" cy="97014"/>
            </a:xfrm>
          </p:grpSpPr>
          <p:sp>
            <p:nvSpPr>
              <p:cNvPr id="3074" name="Google Shape;3074;p54"/>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75" name="Google Shape;3075;p54"/>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3076" name="Google Shape;3076;p54"/>
          <p:cNvGrpSpPr/>
          <p:nvPr/>
        </p:nvGrpSpPr>
        <p:grpSpPr>
          <a:xfrm rot="2973162">
            <a:off x="6901354" y="425279"/>
            <a:ext cx="1448291" cy="716424"/>
            <a:chOff x="2544424" y="4110034"/>
            <a:chExt cx="773441" cy="382571"/>
          </a:xfrm>
        </p:grpSpPr>
        <p:sp>
          <p:nvSpPr>
            <p:cNvPr id="3077" name="Google Shape;3077;p54"/>
            <p:cNvSpPr/>
            <p:nvPr/>
          </p:nvSpPr>
          <p:spPr>
            <a:xfrm>
              <a:off x="2544424" y="4219323"/>
              <a:ext cx="544415" cy="273223"/>
            </a:xfrm>
            <a:custGeom>
              <a:avLst/>
              <a:rect l="l" t="t" r="r" b="b"/>
              <a:pathLst>
                <a:path w="18760" h="9415">
                  <a:moveTo>
                    <a:pt x="13332" y="1"/>
                  </a:moveTo>
                  <a:cubicBezTo>
                    <a:pt x="7357" y="1"/>
                    <a:pt x="1" y="2741"/>
                    <a:pt x="2897" y="7697"/>
                  </a:cubicBezTo>
                  <a:cubicBezTo>
                    <a:pt x="3612" y="8922"/>
                    <a:pt x="4656" y="9414"/>
                    <a:pt x="5872" y="9414"/>
                  </a:cubicBezTo>
                  <a:cubicBezTo>
                    <a:pt x="10863" y="9414"/>
                    <a:pt x="18760" y="1123"/>
                    <a:pt x="18760" y="1123"/>
                  </a:cubicBezTo>
                  <a:cubicBezTo>
                    <a:pt x="17513" y="366"/>
                    <a:pt x="15514" y="1"/>
                    <a:pt x="13332"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78" name="Google Shape;3078;p54"/>
            <p:cNvSpPr/>
            <p:nvPr/>
          </p:nvSpPr>
          <p:spPr>
            <a:xfrm>
              <a:off x="2964518" y="4110034"/>
              <a:ext cx="257727" cy="127891"/>
            </a:xfrm>
            <a:custGeom>
              <a:avLst/>
              <a:rect l="l" t="t" r="r" b="b"/>
              <a:pathLst>
                <a:path w="8881" h="4407">
                  <a:moveTo>
                    <a:pt x="2170" y="0"/>
                  </a:moveTo>
                  <a:cubicBezTo>
                    <a:pt x="1" y="0"/>
                    <a:pt x="201" y="2080"/>
                    <a:pt x="3030" y="3137"/>
                  </a:cubicBezTo>
                  <a:cubicBezTo>
                    <a:pt x="6341" y="4375"/>
                    <a:pt x="8881" y="4407"/>
                    <a:pt x="8881" y="4407"/>
                  </a:cubicBezTo>
                  <a:cubicBezTo>
                    <a:pt x="8881" y="4407"/>
                    <a:pt x="6936" y="1160"/>
                    <a:pt x="3480" y="196"/>
                  </a:cubicBezTo>
                  <a:cubicBezTo>
                    <a:pt x="2976" y="61"/>
                    <a:pt x="2539" y="0"/>
                    <a:pt x="2170"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79" name="Google Shape;3079;p54"/>
            <p:cNvSpPr/>
            <p:nvPr/>
          </p:nvSpPr>
          <p:spPr>
            <a:xfrm>
              <a:off x="3028652" y="4237896"/>
              <a:ext cx="193592" cy="134392"/>
            </a:xfrm>
            <a:custGeom>
              <a:avLst/>
              <a:rect l="l" t="t" r="r" b="b"/>
              <a:pathLst>
                <a:path w="6671" h="4631">
                  <a:moveTo>
                    <a:pt x="6671" y="1"/>
                  </a:moveTo>
                  <a:cubicBezTo>
                    <a:pt x="3520" y="580"/>
                    <a:pt x="1" y="4180"/>
                    <a:pt x="1608" y="4598"/>
                  </a:cubicBezTo>
                  <a:cubicBezTo>
                    <a:pt x="1696" y="4620"/>
                    <a:pt x="1788" y="4630"/>
                    <a:pt x="1885" y="4630"/>
                  </a:cubicBezTo>
                  <a:cubicBezTo>
                    <a:pt x="3622" y="4630"/>
                    <a:pt x="6625" y="1219"/>
                    <a:pt x="6671"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80" name="Google Shape;3080;p54"/>
            <p:cNvSpPr/>
            <p:nvPr/>
          </p:nvSpPr>
          <p:spPr>
            <a:xfrm>
              <a:off x="2628466" y="4221587"/>
              <a:ext cx="689399" cy="221103"/>
            </a:xfrm>
            <a:custGeom>
              <a:avLst/>
              <a:rect l="l" t="t" r="r" b="b"/>
              <a:pathLst>
                <a:path w="23756" h="7619" fill="none">
                  <a:moveTo>
                    <a:pt x="23755" y="627"/>
                  </a:moveTo>
                  <a:cubicBezTo>
                    <a:pt x="17198" y="0"/>
                    <a:pt x="5015" y="2636"/>
                    <a:pt x="1" y="761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81" name="Google Shape;3081;p54"/>
            <p:cNvSpPr/>
            <p:nvPr/>
          </p:nvSpPr>
          <p:spPr>
            <a:xfrm>
              <a:off x="2613086" y="4376902"/>
              <a:ext cx="102644" cy="98436"/>
            </a:xfrm>
            <a:custGeom>
              <a:avLst/>
              <a:rect l="l" t="t" r="r" b="b"/>
              <a:pathLst>
                <a:path w="3537" h="3392" fill="none">
                  <a:moveTo>
                    <a:pt x="0" y="1061"/>
                  </a:moveTo>
                  <a:cubicBezTo>
                    <a:pt x="1013" y="354"/>
                    <a:pt x="3536" y="1"/>
                    <a:pt x="3536" y="1"/>
                  </a:cubicBezTo>
                  <a:cubicBezTo>
                    <a:pt x="3536" y="1"/>
                    <a:pt x="2379" y="2508"/>
                    <a:pt x="1527" y="339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82" name="Google Shape;3082;p54"/>
            <p:cNvSpPr/>
            <p:nvPr/>
          </p:nvSpPr>
          <p:spPr>
            <a:xfrm>
              <a:off x="2619151" y="4316744"/>
              <a:ext cx="161874" cy="175861"/>
            </a:xfrm>
            <a:custGeom>
              <a:avLst/>
              <a:rect l="l" t="t" r="r" b="b"/>
              <a:pathLst>
                <a:path w="5578" h="6060" fill="none">
                  <a:moveTo>
                    <a:pt x="0" y="772"/>
                  </a:moveTo>
                  <a:cubicBezTo>
                    <a:pt x="3022" y="0"/>
                    <a:pt x="5577" y="900"/>
                    <a:pt x="5577" y="900"/>
                  </a:cubicBezTo>
                  <a:cubicBezTo>
                    <a:pt x="5577" y="900"/>
                    <a:pt x="4597" y="4356"/>
                    <a:pt x="3343" y="6059"/>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83" name="Google Shape;3083;p54"/>
            <p:cNvSpPr/>
            <p:nvPr/>
          </p:nvSpPr>
          <p:spPr>
            <a:xfrm>
              <a:off x="2694690" y="4270573"/>
              <a:ext cx="153951" cy="209437"/>
            </a:xfrm>
            <a:custGeom>
              <a:avLst/>
              <a:rect l="l" t="t" r="r" b="b"/>
              <a:pathLst>
                <a:path w="5305" h="7217" fill="none">
                  <a:moveTo>
                    <a:pt x="1" y="0"/>
                  </a:moveTo>
                  <a:cubicBezTo>
                    <a:pt x="2347" y="16"/>
                    <a:pt x="5305" y="1511"/>
                    <a:pt x="5305" y="1511"/>
                  </a:cubicBezTo>
                  <a:cubicBezTo>
                    <a:pt x="5305" y="1511"/>
                    <a:pt x="4357" y="5240"/>
                    <a:pt x="2894" y="7216"/>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84" name="Google Shape;3084;p54"/>
            <p:cNvSpPr/>
            <p:nvPr/>
          </p:nvSpPr>
          <p:spPr>
            <a:xfrm>
              <a:off x="2785174" y="4237432"/>
              <a:ext cx="139035" cy="209466"/>
            </a:xfrm>
            <a:custGeom>
              <a:avLst/>
              <a:rect l="l" t="t" r="r" b="b"/>
              <a:pathLst>
                <a:path w="4791" h="7218" fill="none">
                  <a:moveTo>
                    <a:pt x="1" y="1"/>
                  </a:moveTo>
                  <a:cubicBezTo>
                    <a:pt x="2267" y="226"/>
                    <a:pt x="4790" y="1785"/>
                    <a:pt x="4790" y="1785"/>
                  </a:cubicBezTo>
                  <a:cubicBezTo>
                    <a:pt x="4790" y="1785"/>
                    <a:pt x="3569" y="5433"/>
                    <a:pt x="2187" y="721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85" name="Google Shape;3085;p54"/>
            <p:cNvSpPr/>
            <p:nvPr/>
          </p:nvSpPr>
          <p:spPr>
            <a:xfrm>
              <a:off x="2877545" y="4222051"/>
              <a:ext cx="115238" cy="167010"/>
            </a:xfrm>
            <a:custGeom>
              <a:avLst/>
              <a:rect l="l" t="t" r="r" b="b"/>
              <a:pathLst>
                <a:path w="3971" h="5755" fill="none">
                  <a:moveTo>
                    <a:pt x="0" y="1"/>
                  </a:moveTo>
                  <a:cubicBezTo>
                    <a:pt x="1897" y="193"/>
                    <a:pt x="3970" y="1688"/>
                    <a:pt x="3970" y="1688"/>
                  </a:cubicBezTo>
                  <a:cubicBezTo>
                    <a:pt x="3970" y="1688"/>
                    <a:pt x="3440" y="3681"/>
                    <a:pt x="1977" y="5754"/>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86" name="Google Shape;3086;p54"/>
            <p:cNvSpPr/>
            <p:nvPr/>
          </p:nvSpPr>
          <p:spPr>
            <a:xfrm>
              <a:off x="2980624" y="4221587"/>
              <a:ext cx="71389" cy="109638"/>
            </a:xfrm>
            <a:custGeom>
              <a:avLst/>
              <a:rect l="l" t="t" r="r" b="b"/>
              <a:pathLst>
                <a:path w="2460" h="3778" fill="none">
                  <a:moveTo>
                    <a:pt x="0" y="0"/>
                  </a:moveTo>
                  <a:cubicBezTo>
                    <a:pt x="1157" y="563"/>
                    <a:pt x="2459" y="1270"/>
                    <a:pt x="2459" y="1270"/>
                  </a:cubicBezTo>
                  <a:cubicBezTo>
                    <a:pt x="2459" y="1270"/>
                    <a:pt x="2025" y="2218"/>
                    <a:pt x="852" y="377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87" name="Google Shape;3087;p54"/>
            <p:cNvSpPr/>
            <p:nvPr/>
          </p:nvSpPr>
          <p:spPr>
            <a:xfrm>
              <a:off x="2989939" y="4115722"/>
              <a:ext cx="232305" cy="122203"/>
            </a:xfrm>
            <a:custGeom>
              <a:avLst/>
              <a:rect l="l" t="t" r="r" b="b"/>
              <a:pathLst>
                <a:path w="8005" h="4211" fill="none">
                  <a:moveTo>
                    <a:pt x="322" y="0"/>
                  </a:moveTo>
                  <a:cubicBezTo>
                    <a:pt x="2604" y="0"/>
                    <a:pt x="8005" y="4211"/>
                    <a:pt x="8005" y="4211"/>
                  </a:cubicBezTo>
                  <a:cubicBezTo>
                    <a:pt x="8005" y="4211"/>
                    <a:pt x="4212" y="2234"/>
                    <a:pt x="1" y="138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3088" name="Google Shape;3088;p54"/>
            <p:cNvSpPr/>
            <p:nvPr/>
          </p:nvSpPr>
          <p:spPr>
            <a:xfrm>
              <a:off x="3063650" y="4237896"/>
              <a:ext cx="158594" cy="132970"/>
            </a:xfrm>
            <a:custGeom>
              <a:avLst/>
              <a:rect l="l" t="t" r="r" b="b"/>
              <a:pathLst>
                <a:path w="5465" h="4582" fill="none">
                  <a:moveTo>
                    <a:pt x="1029" y="4582"/>
                  </a:moveTo>
                  <a:cubicBezTo>
                    <a:pt x="3006" y="3231"/>
                    <a:pt x="5465" y="1"/>
                    <a:pt x="5465" y="1"/>
                  </a:cubicBezTo>
                  <a:cubicBezTo>
                    <a:pt x="5465" y="1"/>
                    <a:pt x="1447" y="3408"/>
                    <a:pt x="0" y="406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728425" y="3605965"/>
            <a:ext cx="3477502" cy="1428421"/>
            <a:chOff x="1311855" y="2354453"/>
            <a:chExt cx="6799210" cy="2679933"/>
          </a:xfrm>
        </p:grpSpPr>
        <p:grpSp>
          <p:nvGrpSpPr>
            <p:cNvPr id="1090" name="Google Shape;1090;p30"/>
            <p:cNvGrpSpPr/>
            <p:nvPr/>
          </p:nvGrpSpPr>
          <p:grpSpPr>
            <a:xfrm>
              <a:off x="5549515" y="2791900"/>
              <a:ext cx="235120" cy="260745"/>
              <a:chOff x="5244590" y="2613850"/>
              <a:chExt cx="235120" cy="260745"/>
            </a:xfrm>
          </p:grpSpPr>
          <p:sp>
            <p:nvSpPr>
              <p:cNvPr id="1091" name="Google Shape;1091;p30"/>
              <p:cNvSpPr/>
              <p:nvPr/>
            </p:nvSpPr>
            <p:spPr>
              <a:xfrm>
                <a:off x="5297784" y="2613850"/>
                <a:ext cx="29" cy="141356"/>
              </a:xfrm>
              <a:custGeom>
                <a:avLst/>
                <a:rect l="l" t="t" r="r" b="b"/>
                <a:pathLst>
                  <a:path w="1" h="4871" fill="none">
                    <a:moveTo>
                      <a:pt x="0" y="4870"/>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92" name="Google Shape;1092;p30"/>
              <p:cNvSpPr/>
              <p:nvPr/>
            </p:nvSpPr>
            <p:spPr>
              <a:xfrm>
                <a:off x="5244590" y="2684746"/>
                <a:ext cx="106387" cy="29"/>
              </a:xfrm>
              <a:custGeom>
                <a:avLst/>
                <a:rect l="l" t="t" r="r" b="b"/>
                <a:pathLst>
                  <a:path w="3666" h="1" fill="none">
                    <a:moveTo>
                      <a:pt x="1" y="0"/>
                    </a:moveTo>
                    <a:lnTo>
                      <a:pt x="3665"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93" name="Google Shape;1093;p30"/>
              <p:cNvSpPr/>
              <p:nvPr/>
            </p:nvSpPr>
            <p:spPr>
              <a:xfrm>
                <a:off x="5439111" y="2767308"/>
                <a:ext cx="29" cy="107287"/>
              </a:xfrm>
              <a:custGeom>
                <a:avLst/>
                <a:rect l="l" t="t" r="r" b="b"/>
                <a:pathLst>
                  <a:path w="1" h="3697" fill="none">
                    <a:moveTo>
                      <a:pt x="0" y="3697"/>
                    </a:moveTo>
                    <a:lnTo>
                      <a:pt x="0"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94" name="Google Shape;1094;p30"/>
              <p:cNvSpPr/>
              <p:nvPr/>
            </p:nvSpPr>
            <p:spPr>
              <a:xfrm>
                <a:off x="5398048" y="2820937"/>
                <a:ext cx="81662" cy="29"/>
              </a:xfrm>
              <a:custGeom>
                <a:avLst/>
                <a:rect l="l" t="t" r="r" b="b"/>
                <a:pathLst>
                  <a:path w="2814" h="1" fill="none">
                    <a:moveTo>
                      <a:pt x="1" y="0"/>
                    </a:moveTo>
                    <a:lnTo>
                      <a:pt x="2813" y="0"/>
                    </a:lnTo>
                  </a:path>
                </a:pathLst>
              </a:custGeom>
              <a:solidFill>
                <a:schemeClr val="dk2"/>
              </a:solid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095" name="Google Shape;1095;p30"/>
            <p:cNvGrpSpPr/>
            <p:nvPr/>
          </p:nvGrpSpPr>
          <p:grpSpPr>
            <a:xfrm>
              <a:off x="7113023" y="3372575"/>
              <a:ext cx="235091" cy="260745"/>
              <a:chOff x="6220823" y="3735125"/>
              <a:chExt cx="235091" cy="260745"/>
            </a:xfrm>
          </p:grpSpPr>
          <p:sp>
            <p:nvSpPr>
              <p:cNvPr id="1096" name="Google Shape;1096;p30"/>
              <p:cNvSpPr/>
              <p:nvPr/>
            </p:nvSpPr>
            <p:spPr>
              <a:xfrm>
                <a:off x="6274452" y="3735125"/>
                <a:ext cx="29" cy="141327"/>
              </a:xfrm>
              <a:custGeom>
                <a:avLst/>
                <a:rect l="l" t="t" r="r" b="b"/>
                <a:pathLst>
                  <a:path w="1" h="4870" fill="none">
                    <a:moveTo>
                      <a:pt x="0" y="4870"/>
                    </a:moveTo>
                    <a:lnTo>
                      <a:pt x="0"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97" name="Google Shape;1097;p30"/>
              <p:cNvSpPr/>
              <p:nvPr/>
            </p:nvSpPr>
            <p:spPr>
              <a:xfrm>
                <a:off x="6220823" y="3806021"/>
                <a:ext cx="106823" cy="29"/>
              </a:xfrm>
              <a:custGeom>
                <a:avLst/>
                <a:rect l="l" t="t" r="r" b="b"/>
                <a:pathLst>
                  <a:path w="3681" h="1" fill="none">
                    <a:moveTo>
                      <a:pt x="0" y="0"/>
                    </a:moveTo>
                    <a:lnTo>
                      <a:pt x="3681"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98" name="Google Shape;1098;p30"/>
              <p:cNvSpPr/>
              <p:nvPr/>
            </p:nvSpPr>
            <p:spPr>
              <a:xfrm>
                <a:off x="6415315" y="3888554"/>
                <a:ext cx="29" cy="107316"/>
              </a:xfrm>
              <a:custGeom>
                <a:avLst/>
                <a:rect l="l" t="t" r="r" b="b"/>
                <a:pathLst>
                  <a:path w="1" h="3698" fill="none">
                    <a:moveTo>
                      <a:pt x="0" y="3697"/>
                    </a:moveTo>
                    <a:lnTo>
                      <a:pt x="0" y="1"/>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099" name="Google Shape;1099;p30"/>
              <p:cNvSpPr/>
              <p:nvPr/>
            </p:nvSpPr>
            <p:spPr>
              <a:xfrm>
                <a:off x="6374716" y="3942212"/>
                <a:ext cx="81198" cy="29"/>
              </a:xfrm>
              <a:custGeom>
                <a:avLst/>
                <a:rect l="l" t="t" r="r" b="b"/>
                <a:pathLst>
                  <a:path w="2798" h="1" fill="none">
                    <a:moveTo>
                      <a:pt x="1" y="0"/>
                    </a:moveTo>
                    <a:lnTo>
                      <a:pt x="2798" y="0"/>
                    </a:ln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100" name="Google Shape;1100;p30"/>
            <p:cNvGrpSpPr/>
            <p:nvPr/>
          </p:nvGrpSpPr>
          <p:grpSpPr>
            <a:xfrm>
              <a:off x="2303908" y="4282646"/>
              <a:ext cx="4536184" cy="751740"/>
              <a:chOff x="2770258" y="4432882"/>
              <a:chExt cx="3512610" cy="582112"/>
            </a:xfrm>
          </p:grpSpPr>
          <p:sp>
            <p:nvSpPr>
              <p:cNvPr id="1101" name="Google Shape;1101;p30"/>
              <p:cNvSpPr/>
              <p:nvPr/>
            </p:nvSpPr>
            <p:spPr>
              <a:xfrm>
                <a:off x="2815500" y="4441733"/>
                <a:ext cx="3376883" cy="406744"/>
              </a:xfrm>
              <a:custGeom>
                <a:avLst/>
                <a:rect l="l" t="t" r="r" b="b"/>
                <a:pathLst>
                  <a:path w="116364" h="14016" fill="none">
                    <a:moveTo>
                      <a:pt x="116364" y="10335"/>
                    </a:moveTo>
                    <a:cubicBezTo>
                      <a:pt x="89362" y="6815"/>
                      <a:pt x="71667" y="1"/>
                      <a:pt x="66459" y="3183"/>
                    </a:cubicBezTo>
                    <a:cubicBezTo>
                      <a:pt x="61236" y="6365"/>
                      <a:pt x="58954" y="14016"/>
                      <a:pt x="58954" y="14016"/>
                    </a:cubicBezTo>
                    <a:cubicBezTo>
                      <a:pt x="53618" y="4887"/>
                      <a:pt x="51593" y="467"/>
                      <a:pt x="45582" y="1929"/>
                    </a:cubicBezTo>
                    <a:cubicBezTo>
                      <a:pt x="39554" y="3408"/>
                      <a:pt x="10978" y="8744"/>
                      <a:pt x="1" y="9194"/>
                    </a:cubicBez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02" name="Google Shape;1102;p30"/>
              <p:cNvSpPr/>
              <p:nvPr/>
            </p:nvSpPr>
            <p:spPr>
              <a:xfrm>
                <a:off x="2850962" y="4532681"/>
                <a:ext cx="1125483" cy="119911"/>
              </a:xfrm>
              <a:custGeom>
                <a:avLst/>
                <a:rect l="l" t="t" r="r" b="b"/>
                <a:pathLst>
                  <a:path w="38783" h="4132" fill="none">
                    <a:moveTo>
                      <a:pt x="0" y="2894"/>
                    </a:moveTo>
                    <a:cubicBezTo>
                      <a:pt x="9756" y="4131"/>
                      <a:pt x="33221" y="1190"/>
                      <a:pt x="38782" y="1"/>
                    </a:cubicBez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03" name="Google Shape;1103;p30"/>
              <p:cNvSpPr/>
              <p:nvPr/>
            </p:nvSpPr>
            <p:spPr>
              <a:xfrm>
                <a:off x="4772580" y="4432882"/>
                <a:ext cx="1419804" cy="236484"/>
              </a:xfrm>
              <a:custGeom>
                <a:avLst/>
                <a:rect l="l" t="t" r="r" b="b"/>
                <a:pathLst>
                  <a:path w="48925" h="8149" fill="none">
                    <a:moveTo>
                      <a:pt x="48925" y="8149"/>
                    </a:moveTo>
                    <a:cubicBezTo>
                      <a:pt x="30667" y="5417"/>
                      <a:pt x="5305" y="0"/>
                      <a:pt x="1" y="3054"/>
                    </a:cubicBezTo>
                  </a:path>
                </a:pathLst>
              </a:custGeom>
              <a:noFill/>
              <a:ln w="5225"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04" name="Google Shape;1104;p30"/>
              <p:cNvSpPr/>
              <p:nvPr/>
            </p:nvSpPr>
            <p:spPr>
              <a:xfrm>
                <a:off x="2815500" y="4582190"/>
                <a:ext cx="1710845" cy="398764"/>
              </a:xfrm>
              <a:custGeom>
                <a:avLst/>
                <a:rect l="l" t="t" r="r" b="b"/>
                <a:pathLst>
                  <a:path w="58954" h="13741">
                    <a:moveTo>
                      <a:pt x="47617" y="0"/>
                    </a:moveTo>
                    <a:cubicBezTo>
                      <a:pt x="47199" y="0"/>
                      <a:pt x="46757" y="16"/>
                      <a:pt x="46289" y="47"/>
                    </a:cubicBezTo>
                    <a:cubicBezTo>
                      <a:pt x="38269" y="577"/>
                      <a:pt x="1" y="9176"/>
                      <a:pt x="1" y="9176"/>
                    </a:cubicBezTo>
                    <a:lnTo>
                      <a:pt x="1" y="13740"/>
                    </a:lnTo>
                    <a:lnTo>
                      <a:pt x="53184" y="13740"/>
                    </a:lnTo>
                    <a:cubicBezTo>
                      <a:pt x="53184" y="13740"/>
                      <a:pt x="53746" y="10943"/>
                      <a:pt x="56350" y="10365"/>
                    </a:cubicBezTo>
                    <a:lnTo>
                      <a:pt x="58954" y="9802"/>
                    </a:lnTo>
                    <a:cubicBezTo>
                      <a:pt x="54792" y="3961"/>
                      <a:pt x="54349" y="0"/>
                      <a:pt x="47617"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05" name="Google Shape;1105;p30"/>
              <p:cNvSpPr/>
              <p:nvPr/>
            </p:nvSpPr>
            <p:spPr>
              <a:xfrm>
                <a:off x="4526316" y="4582190"/>
                <a:ext cx="1710845" cy="398764"/>
              </a:xfrm>
              <a:custGeom>
                <a:avLst/>
                <a:rect l="l" t="t" r="r" b="b"/>
                <a:pathLst>
                  <a:path w="58954" h="13741">
                    <a:moveTo>
                      <a:pt x="11338" y="0"/>
                    </a:moveTo>
                    <a:cubicBezTo>
                      <a:pt x="4605" y="0"/>
                      <a:pt x="4162" y="3961"/>
                      <a:pt x="1" y="9802"/>
                    </a:cubicBezTo>
                    <a:lnTo>
                      <a:pt x="2604" y="10365"/>
                    </a:lnTo>
                    <a:cubicBezTo>
                      <a:pt x="5208" y="10943"/>
                      <a:pt x="5787" y="13740"/>
                      <a:pt x="5787" y="13740"/>
                    </a:cubicBezTo>
                    <a:lnTo>
                      <a:pt x="58954" y="13740"/>
                    </a:lnTo>
                    <a:lnTo>
                      <a:pt x="58954" y="9176"/>
                    </a:lnTo>
                    <a:cubicBezTo>
                      <a:pt x="58954" y="9176"/>
                      <a:pt x="20686" y="577"/>
                      <a:pt x="12666" y="47"/>
                    </a:cubicBezTo>
                    <a:cubicBezTo>
                      <a:pt x="12197" y="16"/>
                      <a:pt x="11755" y="0"/>
                      <a:pt x="11338"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06" name="Google Shape;1106;p30"/>
              <p:cNvSpPr/>
              <p:nvPr/>
            </p:nvSpPr>
            <p:spPr>
              <a:xfrm>
                <a:off x="2815500" y="4657671"/>
                <a:ext cx="1666996" cy="242114"/>
              </a:xfrm>
              <a:custGeom>
                <a:avLst/>
                <a:rect l="l" t="t" r="r" b="b"/>
                <a:pathLst>
                  <a:path w="57443" h="8343" fill="none">
                    <a:moveTo>
                      <a:pt x="1" y="7651"/>
                    </a:moveTo>
                    <a:cubicBezTo>
                      <a:pt x="1" y="7651"/>
                      <a:pt x="39265" y="789"/>
                      <a:pt x="46707" y="403"/>
                    </a:cubicBezTo>
                    <a:cubicBezTo>
                      <a:pt x="54164" y="1"/>
                      <a:pt x="57443" y="7539"/>
                      <a:pt x="57443" y="7539"/>
                    </a:cubicBezTo>
                    <a:lnTo>
                      <a:pt x="56350" y="7764"/>
                    </a:lnTo>
                    <a:cubicBezTo>
                      <a:pt x="56350" y="7764"/>
                      <a:pt x="54036" y="1962"/>
                      <a:pt x="40471" y="2556"/>
                    </a:cubicBezTo>
                    <a:cubicBezTo>
                      <a:pt x="26906" y="3151"/>
                      <a:pt x="1" y="8342"/>
                      <a:pt x="1" y="8342"/>
                    </a:cubicBezTo>
                  </a:path>
                </a:pathLst>
              </a:custGeom>
              <a:noFill/>
              <a:ln w="2400"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07" name="Google Shape;1107;p30"/>
              <p:cNvSpPr/>
              <p:nvPr/>
            </p:nvSpPr>
            <p:spPr>
              <a:xfrm>
                <a:off x="2815500" y="4837246"/>
                <a:ext cx="1582577" cy="118518"/>
              </a:xfrm>
              <a:custGeom>
                <a:avLst/>
                <a:rect l="l" t="t" r="r" b="b"/>
                <a:pathLst>
                  <a:path w="54534" h="4084" fill="none">
                    <a:moveTo>
                      <a:pt x="54534" y="3247"/>
                    </a:moveTo>
                    <a:cubicBezTo>
                      <a:pt x="48860" y="1"/>
                      <a:pt x="37288" y="226"/>
                      <a:pt x="21409" y="2154"/>
                    </a:cubicBezTo>
                    <a:cubicBezTo>
                      <a:pt x="5530" y="4083"/>
                      <a:pt x="1" y="3730"/>
                      <a:pt x="1" y="3730"/>
                    </a:cubicBezTo>
                  </a:path>
                </a:pathLst>
              </a:custGeom>
              <a:noFill/>
              <a:ln w="2400"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08" name="Google Shape;1108;p30"/>
              <p:cNvSpPr/>
              <p:nvPr/>
            </p:nvSpPr>
            <p:spPr>
              <a:xfrm>
                <a:off x="4014664" y="4902541"/>
                <a:ext cx="363824" cy="51336"/>
              </a:xfrm>
              <a:custGeom>
                <a:avLst/>
                <a:rect l="l" t="t" r="r" b="b"/>
                <a:pathLst>
                  <a:path w="12537" h="1769" fill="none">
                    <a:moveTo>
                      <a:pt x="0" y="1"/>
                    </a:moveTo>
                    <a:cubicBezTo>
                      <a:pt x="5722" y="130"/>
                      <a:pt x="10319" y="756"/>
                      <a:pt x="12537" y="1769"/>
                    </a:cubicBezTo>
                  </a:path>
                </a:pathLst>
              </a:custGeom>
              <a:noFill/>
              <a:ln w="2400"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09" name="Google Shape;1109;p30"/>
              <p:cNvSpPr/>
              <p:nvPr/>
            </p:nvSpPr>
            <p:spPr>
              <a:xfrm>
                <a:off x="4680703" y="4863364"/>
                <a:ext cx="1556459" cy="83055"/>
              </a:xfrm>
              <a:custGeom>
                <a:avLst/>
                <a:rect l="l" t="t" r="r" b="b"/>
                <a:pathLst>
                  <a:path w="53634" h="2862" fill="none">
                    <a:moveTo>
                      <a:pt x="1" y="2862"/>
                    </a:moveTo>
                    <a:cubicBezTo>
                      <a:pt x="7281" y="1"/>
                      <a:pt x="29975" y="724"/>
                      <a:pt x="53634" y="2862"/>
                    </a:cubicBezTo>
                  </a:path>
                </a:pathLst>
              </a:custGeom>
              <a:noFill/>
              <a:ln w="2400"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10" name="Google Shape;1110;p30"/>
              <p:cNvSpPr/>
              <p:nvPr/>
            </p:nvSpPr>
            <p:spPr>
              <a:xfrm>
                <a:off x="4661578" y="4757964"/>
                <a:ext cx="1575583" cy="160945"/>
              </a:xfrm>
              <a:custGeom>
                <a:avLst/>
                <a:rect l="l" t="t" r="r" b="b"/>
                <a:pathLst>
                  <a:path w="54293" h="5546" fill="none">
                    <a:moveTo>
                      <a:pt x="1" y="4983"/>
                    </a:moveTo>
                    <a:cubicBezTo>
                      <a:pt x="9081" y="1"/>
                      <a:pt x="15992" y="1142"/>
                      <a:pt x="30972" y="3119"/>
                    </a:cubicBezTo>
                    <a:cubicBezTo>
                      <a:pt x="45951" y="5112"/>
                      <a:pt x="54293" y="5545"/>
                      <a:pt x="54293" y="5545"/>
                    </a:cubicBezTo>
                  </a:path>
                </a:pathLst>
              </a:custGeom>
              <a:noFill/>
              <a:ln w="2400"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11" name="Google Shape;1111;p30"/>
              <p:cNvSpPr/>
              <p:nvPr/>
            </p:nvSpPr>
            <p:spPr>
              <a:xfrm>
                <a:off x="4601884" y="4672616"/>
                <a:ext cx="1044343" cy="210366"/>
              </a:xfrm>
              <a:custGeom>
                <a:avLst/>
                <a:rect l="l" t="t" r="r" b="b"/>
                <a:pathLst>
                  <a:path w="35987" h="7249" fill="none">
                    <a:moveTo>
                      <a:pt x="0" y="7249"/>
                    </a:moveTo>
                    <a:cubicBezTo>
                      <a:pt x="6944" y="338"/>
                      <a:pt x="8985" y="0"/>
                      <a:pt x="15671" y="675"/>
                    </a:cubicBezTo>
                    <a:cubicBezTo>
                      <a:pt x="22373" y="1350"/>
                      <a:pt x="31663" y="3311"/>
                      <a:pt x="35986" y="3745"/>
                    </a:cubicBezTo>
                  </a:path>
                </a:pathLst>
              </a:custGeom>
              <a:noFill/>
              <a:ln w="2400"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12" name="Google Shape;1112;p30"/>
              <p:cNvSpPr/>
              <p:nvPr/>
            </p:nvSpPr>
            <p:spPr>
              <a:xfrm>
                <a:off x="2770258" y="4848448"/>
                <a:ext cx="3512610" cy="166546"/>
              </a:xfrm>
              <a:custGeom>
                <a:avLst/>
                <a:rect l="l" t="t" r="r" b="b"/>
                <a:pathLst>
                  <a:path w="121041" h="5739">
                    <a:moveTo>
                      <a:pt x="60441" y="0"/>
                    </a:moveTo>
                    <a:cubicBezTo>
                      <a:pt x="57545" y="0"/>
                      <a:pt x="54990" y="975"/>
                      <a:pt x="53827" y="4147"/>
                    </a:cubicBezTo>
                    <a:lnTo>
                      <a:pt x="1" y="4147"/>
                    </a:lnTo>
                    <a:lnTo>
                      <a:pt x="1" y="5738"/>
                    </a:lnTo>
                    <a:lnTo>
                      <a:pt x="55128" y="5738"/>
                    </a:lnTo>
                    <a:cubicBezTo>
                      <a:pt x="56045" y="2861"/>
                      <a:pt x="57925" y="1785"/>
                      <a:pt x="60513" y="1768"/>
                    </a:cubicBezTo>
                    <a:cubicBezTo>
                      <a:pt x="63100" y="1785"/>
                      <a:pt x="64981" y="2861"/>
                      <a:pt x="65897" y="5738"/>
                    </a:cubicBezTo>
                    <a:lnTo>
                      <a:pt x="121041" y="5738"/>
                    </a:lnTo>
                    <a:lnTo>
                      <a:pt x="121041" y="4147"/>
                    </a:lnTo>
                    <a:lnTo>
                      <a:pt x="67199" y="4147"/>
                    </a:lnTo>
                    <a:cubicBezTo>
                      <a:pt x="66051" y="975"/>
                      <a:pt x="63480" y="0"/>
                      <a:pt x="60584" y="0"/>
                    </a:cubicBezTo>
                    <a:cubicBezTo>
                      <a:pt x="60560" y="0"/>
                      <a:pt x="60536" y="0"/>
                      <a:pt x="60513" y="1"/>
                    </a:cubicBezTo>
                    <a:cubicBezTo>
                      <a:pt x="60489" y="0"/>
                      <a:pt x="60465" y="0"/>
                      <a:pt x="60441"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116" name="Google Shape;1116;p30"/>
            <p:cNvGrpSpPr/>
            <p:nvPr/>
          </p:nvGrpSpPr>
          <p:grpSpPr>
            <a:xfrm>
              <a:off x="4795543" y="2354453"/>
              <a:ext cx="2232303" cy="1978073"/>
              <a:chOff x="4604206" y="2744469"/>
              <a:chExt cx="1995444" cy="1768189"/>
            </a:xfrm>
          </p:grpSpPr>
          <p:sp>
            <p:nvSpPr>
              <p:cNvPr id="1117" name="Google Shape;1117;p30"/>
              <p:cNvSpPr/>
              <p:nvPr/>
            </p:nvSpPr>
            <p:spPr>
              <a:xfrm>
                <a:off x="4889182" y="2744469"/>
                <a:ext cx="1710468" cy="1430512"/>
              </a:xfrm>
              <a:custGeom>
                <a:avLst/>
                <a:rect l="l" t="t" r="r" b="b"/>
                <a:pathLst>
                  <a:path w="58941" h="49294">
                    <a:moveTo>
                      <a:pt x="57687" y="0"/>
                    </a:moveTo>
                    <a:cubicBezTo>
                      <a:pt x="57521" y="0"/>
                      <a:pt x="57250" y="148"/>
                      <a:pt x="56848" y="482"/>
                    </a:cubicBezTo>
                    <a:cubicBezTo>
                      <a:pt x="53409" y="3343"/>
                      <a:pt x="43042" y="12198"/>
                      <a:pt x="32467" y="20652"/>
                    </a:cubicBezTo>
                    <a:cubicBezTo>
                      <a:pt x="21875" y="29123"/>
                      <a:pt x="13935" y="35214"/>
                      <a:pt x="10480" y="38830"/>
                    </a:cubicBezTo>
                    <a:cubicBezTo>
                      <a:pt x="7024" y="42463"/>
                      <a:pt x="2412" y="45741"/>
                      <a:pt x="1544" y="47123"/>
                    </a:cubicBezTo>
                    <a:cubicBezTo>
                      <a:pt x="676" y="48490"/>
                      <a:pt x="1" y="49293"/>
                      <a:pt x="1" y="49293"/>
                    </a:cubicBezTo>
                    <a:cubicBezTo>
                      <a:pt x="6398" y="45645"/>
                      <a:pt x="13743" y="44488"/>
                      <a:pt x="18516" y="44295"/>
                    </a:cubicBezTo>
                    <a:cubicBezTo>
                      <a:pt x="23273" y="44086"/>
                      <a:pt x="25668" y="42704"/>
                      <a:pt x="23707" y="41787"/>
                    </a:cubicBezTo>
                    <a:cubicBezTo>
                      <a:pt x="21988" y="40984"/>
                      <a:pt x="20207" y="40935"/>
                      <a:pt x="19794" y="40935"/>
                    </a:cubicBezTo>
                    <a:cubicBezTo>
                      <a:pt x="19736" y="40935"/>
                      <a:pt x="19705" y="40936"/>
                      <a:pt x="19705" y="40936"/>
                    </a:cubicBezTo>
                    <a:cubicBezTo>
                      <a:pt x="19705" y="40936"/>
                      <a:pt x="33576" y="36805"/>
                      <a:pt x="35360" y="35310"/>
                    </a:cubicBezTo>
                    <a:cubicBezTo>
                      <a:pt x="35855" y="34895"/>
                      <a:pt x="35611" y="34746"/>
                      <a:pt x="35000" y="34746"/>
                    </a:cubicBezTo>
                    <a:cubicBezTo>
                      <a:pt x="33409" y="34746"/>
                      <a:pt x="29333" y="35760"/>
                      <a:pt x="29333" y="35760"/>
                    </a:cubicBezTo>
                    <a:cubicBezTo>
                      <a:pt x="29333" y="35760"/>
                      <a:pt x="37787" y="32241"/>
                      <a:pt x="42946" y="28078"/>
                    </a:cubicBezTo>
                    <a:cubicBezTo>
                      <a:pt x="44930" y="26471"/>
                      <a:pt x="45222" y="25976"/>
                      <a:pt x="44829" y="25976"/>
                    </a:cubicBezTo>
                    <a:cubicBezTo>
                      <a:pt x="44201" y="25976"/>
                      <a:pt x="41821" y="27242"/>
                      <a:pt x="41821" y="27242"/>
                    </a:cubicBezTo>
                    <a:cubicBezTo>
                      <a:pt x="41821" y="27242"/>
                      <a:pt x="48941" y="19817"/>
                      <a:pt x="51255" y="16281"/>
                    </a:cubicBezTo>
                    <a:cubicBezTo>
                      <a:pt x="52009" y="15125"/>
                      <a:pt x="52079" y="14735"/>
                      <a:pt x="51831" y="14735"/>
                    </a:cubicBezTo>
                    <a:cubicBezTo>
                      <a:pt x="51318" y="14735"/>
                      <a:pt x="49439" y="16409"/>
                      <a:pt x="49439" y="16409"/>
                    </a:cubicBezTo>
                    <a:cubicBezTo>
                      <a:pt x="49439" y="16409"/>
                      <a:pt x="54373" y="11298"/>
                      <a:pt x="55964" y="8309"/>
                    </a:cubicBezTo>
                    <a:cubicBezTo>
                      <a:pt x="56485" y="7335"/>
                      <a:pt x="56479" y="7006"/>
                      <a:pt x="56234" y="7006"/>
                    </a:cubicBezTo>
                    <a:cubicBezTo>
                      <a:pt x="55721" y="7006"/>
                      <a:pt x="54164" y="8438"/>
                      <a:pt x="54164" y="8438"/>
                    </a:cubicBezTo>
                    <a:cubicBezTo>
                      <a:pt x="54164" y="8438"/>
                      <a:pt x="58941" y="0"/>
                      <a:pt x="5768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18" name="Google Shape;1118;p30"/>
              <p:cNvSpPr/>
              <p:nvPr/>
            </p:nvSpPr>
            <p:spPr>
              <a:xfrm>
                <a:off x="5368215" y="3826538"/>
                <a:ext cx="4672" cy="29"/>
              </a:xfrm>
              <a:custGeom>
                <a:avLst/>
                <a:rect l="l" t="t" r="r" b="b"/>
                <a:pathLst>
                  <a:path w="161" h="1">
                    <a:moveTo>
                      <a:pt x="161" y="0"/>
                    </a:moveTo>
                    <a:cubicBezTo>
                      <a:pt x="64" y="0"/>
                      <a:pt x="0" y="0"/>
                      <a:pt x="0" y="0"/>
                    </a:cubicBezTo>
                    <a:cubicBezTo>
                      <a:pt x="0" y="0"/>
                      <a:pt x="64" y="0"/>
                      <a:pt x="161"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19" name="Google Shape;1119;p30"/>
              <p:cNvSpPr/>
              <p:nvPr/>
            </p:nvSpPr>
            <p:spPr>
              <a:xfrm>
                <a:off x="4907842" y="3752769"/>
                <a:ext cx="1021997" cy="407731"/>
              </a:xfrm>
              <a:custGeom>
                <a:avLst/>
                <a:rect l="l" t="t" r="r" b="b"/>
                <a:pathLst>
                  <a:path w="35217" h="14050">
                    <a:moveTo>
                      <a:pt x="34364" y="1"/>
                    </a:moveTo>
                    <a:cubicBezTo>
                      <a:pt x="32774" y="1"/>
                      <a:pt x="28690" y="1015"/>
                      <a:pt x="28690" y="1015"/>
                    </a:cubicBezTo>
                    <a:cubicBezTo>
                      <a:pt x="22274" y="2417"/>
                      <a:pt x="17886" y="2545"/>
                      <a:pt x="16410" y="2545"/>
                    </a:cubicBezTo>
                    <a:cubicBezTo>
                      <a:pt x="16245" y="2545"/>
                      <a:pt x="16116" y="2544"/>
                      <a:pt x="16025" y="2542"/>
                    </a:cubicBezTo>
                    <a:lnTo>
                      <a:pt x="16025" y="2542"/>
                    </a:lnTo>
                    <a:cubicBezTo>
                      <a:pt x="16973" y="2574"/>
                      <a:pt x="21779" y="2832"/>
                      <a:pt x="20493" y="4423"/>
                    </a:cubicBezTo>
                    <a:cubicBezTo>
                      <a:pt x="19062" y="6191"/>
                      <a:pt x="8551" y="6882"/>
                      <a:pt x="8551" y="6882"/>
                    </a:cubicBezTo>
                    <a:cubicBezTo>
                      <a:pt x="8551" y="6882"/>
                      <a:pt x="6928" y="8762"/>
                      <a:pt x="2669" y="10562"/>
                    </a:cubicBezTo>
                    <a:cubicBezTo>
                      <a:pt x="1801" y="11318"/>
                      <a:pt x="1174" y="11945"/>
                      <a:pt x="901" y="12362"/>
                    </a:cubicBezTo>
                    <a:cubicBezTo>
                      <a:pt x="563" y="12909"/>
                      <a:pt x="242" y="13359"/>
                      <a:pt x="1" y="13712"/>
                    </a:cubicBezTo>
                    <a:cubicBezTo>
                      <a:pt x="65" y="13825"/>
                      <a:pt x="161" y="13937"/>
                      <a:pt x="258" y="14050"/>
                    </a:cubicBezTo>
                    <a:cubicBezTo>
                      <a:pt x="6430" y="10787"/>
                      <a:pt x="13325" y="9727"/>
                      <a:pt x="17873" y="9550"/>
                    </a:cubicBezTo>
                    <a:cubicBezTo>
                      <a:pt x="22630" y="9341"/>
                      <a:pt x="25025" y="7959"/>
                      <a:pt x="23064" y="7042"/>
                    </a:cubicBezTo>
                    <a:cubicBezTo>
                      <a:pt x="21345" y="6239"/>
                      <a:pt x="19564" y="6190"/>
                      <a:pt x="19151" y="6190"/>
                    </a:cubicBezTo>
                    <a:cubicBezTo>
                      <a:pt x="19093" y="6190"/>
                      <a:pt x="19062" y="6191"/>
                      <a:pt x="19062" y="6191"/>
                    </a:cubicBezTo>
                    <a:cubicBezTo>
                      <a:pt x="19062" y="6191"/>
                      <a:pt x="32933" y="2060"/>
                      <a:pt x="34717" y="565"/>
                    </a:cubicBezTo>
                    <a:cubicBezTo>
                      <a:pt x="35217" y="150"/>
                      <a:pt x="34974" y="1"/>
                      <a:pt x="34364"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20" name="Google Shape;1120;p30"/>
              <p:cNvSpPr/>
              <p:nvPr/>
            </p:nvSpPr>
            <p:spPr>
              <a:xfrm>
                <a:off x="6001606" y="3636602"/>
                <a:ext cx="132476" cy="75307"/>
              </a:xfrm>
              <a:custGeom>
                <a:avLst/>
                <a:rect l="l" t="t" r="r" b="b"/>
                <a:pathLst>
                  <a:path w="4565" h="2595">
                    <a:moveTo>
                      <a:pt x="3519" y="1"/>
                    </a:moveTo>
                    <a:cubicBezTo>
                      <a:pt x="3060" y="1"/>
                      <a:pt x="2467" y="142"/>
                      <a:pt x="1865" y="422"/>
                    </a:cubicBezTo>
                    <a:cubicBezTo>
                      <a:pt x="739" y="952"/>
                      <a:pt x="0" y="1772"/>
                      <a:pt x="225" y="2254"/>
                    </a:cubicBezTo>
                    <a:cubicBezTo>
                      <a:pt x="331" y="2482"/>
                      <a:pt x="631" y="2595"/>
                      <a:pt x="1038" y="2595"/>
                    </a:cubicBezTo>
                    <a:cubicBezTo>
                      <a:pt x="1493" y="2595"/>
                      <a:pt x="2082" y="2454"/>
                      <a:pt x="2684" y="2174"/>
                    </a:cubicBezTo>
                    <a:cubicBezTo>
                      <a:pt x="3825" y="1643"/>
                      <a:pt x="4565" y="824"/>
                      <a:pt x="4340" y="341"/>
                    </a:cubicBezTo>
                    <a:cubicBezTo>
                      <a:pt x="4233" y="114"/>
                      <a:pt x="3930" y="1"/>
                      <a:pt x="3519"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21" name="Google Shape;1121;p30"/>
              <p:cNvSpPr/>
              <p:nvPr/>
            </p:nvSpPr>
            <p:spPr>
              <a:xfrm>
                <a:off x="6236204" y="3371533"/>
                <a:ext cx="114774" cy="101193"/>
              </a:xfrm>
              <a:custGeom>
                <a:avLst/>
                <a:rect l="l" t="t" r="r" b="b"/>
                <a:pathLst>
                  <a:path w="3955" h="3487">
                    <a:moveTo>
                      <a:pt x="3187" y="0"/>
                    </a:moveTo>
                    <a:cubicBezTo>
                      <a:pt x="2698" y="0"/>
                      <a:pt x="1964" y="392"/>
                      <a:pt x="1302" y="1053"/>
                    </a:cubicBezTo>
                    <a:cubicBezTo>
                      <a:pt x="418" y="1954"/>
                      <a:pt x="0" y="2966"/>
                      <a:pt x="370" y="3352"/>
                    </a:cubicBezTo>
                    <a:cubicBezTo>
                      <a:pt x="465" y="3443"/>
                      <a:pt x="599" y="3486"/>
                      <a:pt x="760" y="3486"/>
                    </a:cubicBezTo>
                    <a:cubicBezTo>
                      <a:pt x="1250" y="3486"/>
                      <a:pt x="1991" y="3085"/>
                      <a:pt x="2668" y="2420"/>
                    </a:cubicBezTo>
                    <a:cubicBezTo>
                      <a:pt x="3552" y="1536"/>
                      <a:pt x="3954" y="507"/>
                      <a:pt x="3585" y="137"/>
                    </a:cubicBezTo>
                    <a:cubicBezTo>
                      <a:pt x="3488" y="44"/>
                      <a:pt x="3351" y="0"/>
                      <a:pt x="318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22" name="Google Shape;1122;p30"/>
              <p:cNvSpPr/>
              <p:nvPr/>
            </p:nvSpPr>
            <p:spPr>
              <a:xfrm>
                <a:off x="5624259" y="3364772"/>
                <a:ext cx="480919" cy="418875"/>
              </a:xfrm>
              <a:custGeom>
                <a:avLst/>
                <a:rect l="l" t="t" r="r" b="b"/>
                <a:pathLst>
                  <a:path w="16572" h="14434" fill="none">
                    <a:moveTo>
                      <a:pt x="1" y="14434"/>
                    </a:moveTo>
                    <a:cubicBezTo>
                      <a:pt x="13244" y="7426"/>
                      <a:pt x="14321" y="6542"/>
                      <a:pt x="14916" y="5369"/>
                    </a:cubicBezTo>
                    <a:cubicBezTo>
                      <a:pt x="15510" y="4180"/>
                      <a:pt x="4372" y="8873"/>
                      <a:pt x="4372" y="8873"/>
                    </a:cubicBezTo>
                    <a:cubicBezTo>
                      <a:pt x="4372" y="8873"/>
                      <a:pt x="13662" y="3858"/>
                      <a:pt x="16571" y="1"/>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23" name="Google Shape;1123;p30"/>
              <p:cNvSpPr/>
              <p:nvPr/>
            </p:nvSpPr>
            <p:spPr>
              <a:xfrm>
                <a:off x="5960543" y="3129245"/>
                <a:ext cx="343307" cy="266346"/>
              </a:xfrm>
              <a:custGeom>
                <a:avLst/>
                <a:rect l="l" t="t" r="r" b="b"/>
                <a:pathLst>
                  <a:path w="11830" h="9178" fill="none">
                    <a:moveTo>
                      <a:pt x="11830" y="0"/>
                    </a:moveTo>
                    <a:cubicBezTo>
                      <a:pt x="11814" y="1302"/>
                      <a:pt x="1" y="9177"/>
                      <a:pt x="1" y="9177"/>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24" name="Google Shape;1124;p30"/>
              <p:cNvSpPr/>
              <p:nvPr/>
            </p:nvSpPr>
            <p:spPr>
              <a:xfrm>
                <a:off x="5155992" y="3932403"/>
                <a:ext cx="305058" cy="40135"/>
              </a:xfrm>
              <a:custGeom>
                <a:avLst/>
                <a:rect l="l" t="t" r="r" b="b"/>
                <a:pathLst>
                  <a:path w="10512" h="1383" fill="none">
                    <a:moveTo>
                      <a:pt x="10511" y="1"/>
                    </a:moveTo>
                    <a:cubicBezTo>
                      <a:pt x="4227" y="242"/>
                      <a:pt x="0" y="1383"/>
                      <a:pt x="0" y="1383"/>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25" name="Google Shape;1125;p30"/>
              <p:cNvSpPr/>
              <p:nvPr/>
            </p:nvSpPr>
            <p:spPr>
              <a:xfrm>
                <a:off x="5286118" y="3800884"/>
                <a:ext cx="407209" cy="91906"/>
              </a:xfrm>
              <a:custGeom>
                <a:avLst/>
                <a:rect l="l" t="t" r="r" b="b"/>
                <a:pathLst>
                  <a:path w="14032" h="3167" fill="none">
                    <a:moveTo>
                      <a:pt x="14031" y="0"/>
                    </a:moveTo>
                    <a:cubicBezTo>
                      <a:pt x="6349" y="2765"/>
                      <a:pt x="0" y="3167"/>
                      <a:pt x="0" y="3167"/>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26" name="Google Shape;1126;p30"/>
              <p:cNvSpPr/>
              <p:nvPr/>
            </p:nvSpPr>
            <p:spPr>
              <a:xfrm>
                <a:off x="5428838" y="3656277"/>
                <a:ext cx="253751" cy="111524"/>
              </a:xfrm>
              <a:custGeom>
                <a:avLst/>
                <a:rect l="l" t="t" r="r" b="b"/>
                <a:pathLst>
                  <a:path w="8744" h="3843" fill="none">
                    <a:moveTo>
                      <a:pt x="0" y="3842"/>
                    </a:moveTo>
                    <a:cubicBezTo>
                      <a:pt x="5417" y="2219"/>
                      <a:pt x="8744" y="1"/>
                      <a:pt x="8744" y="1"/>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27" name="Google Shape;1127;p30"/>
              <p:cNvSpPr/>
              <p:nvPr/>
            </p:nvSpPr>
            <p:spPr>
              <a:xfrm>
                <a:off x="6128452" y="2936146"/>
                <a:ext cx="306480" cy="278012"/>
              </a:xfrm>
              <a:custGeom>
                <a:avLst/>
                <a:rect l="l" t="t" r="r" b="b"/>
                <a:pathLst>
                  <a:path w="10561" h="9580" fill="none">
                    <a:moveTo>
                      <a:pt x="1" y="9579"/>
                    </a:moveTo>
                    <a:cubicBezTo>
                      <a:pt x="5112" y="6317"/>
                      <a:pt x="10560" y="0"/>
                      <a:pt x="10560" y="0"/>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28" name="Google Shape;1128;p30"/>
              <p:cNvSpPr/>
              <p:nvPr/>
            </p:nvSpPr>
            <p:spPr>
              <a:xfrm>
                <a:off x="6163450" y="3220658"/>
                <a:ext cx="160481" cy="123161"/>
              </a:xfrm>
              <a:custGeom>
                <a:avLst/>
                <a:rect l="l" t="t" r="r" b="b"/>
                <a:pathLst>
                  <a:path w="5530" h="4244" fill="none">
                    <a:moveTo>
                      <a:pt x="0" y="4243"/>
                    </a:moveTo>
                    <a:cubicBezTo>
                      <a:pt x="2829" y="2427"/>
                      <a:pt x="5529" y="0"/>
                      <a:pt x="5529" y="0"/>
                    </a:cubicBezTo>
                  </a:path>
                </a:pathLst>
              </a:custGeom>
              <a:solidFill>
                <a:schemeClr val="lt2"/>
              </a:solid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29" name="Google Shape;1129;p30"/>
              <p:cNvSpPr/>
              <p:nvPr/>
            </p:nvSpPr>
            <p:spPr>
              <a:xfrm>
                <a:off x="4604206" y="2758428"/>
                <a:ext cx="1934734" cy="1754230"/>
              </a:xfrm>
              <a:custGeom>
                <a:avLst/>
                <a:rect l="l" t="t" r="r" b="b"/>
                <a:pathLst>
                  <a:path w="66669" h="60449">
                    <a:moveTo>
                      <a:pt x="66668" y="1"/>
                    </a:moveTo>
                    <a:cubicBezTo>
                      <a:pt x="44826" y="18339"/>
                      <a:pt x="28272" y="29976"/>
                      <a:pt x="16298" y="41098"/>
                    </a:cubicBezTo>
                    <a:cubicBezTo>
                      <a:pt x="4324" y="52220"/>
                      <a:pt x="1" y="60449"/>
                      <a:pt x="1" y="60449"/>
                    </a:cubicBezTo>
                    <a:lnTo>
                      <a:pt x="9612" y="53296"/>
                    </a:lnTo>
                    <a:cubicBezTo>
                      <a:pt x="9612" y="53296"/>
                      <a:pt x="9548" y="49359"/>
                      <a:pt x="12425" y="46112"/>
                    </a:cubicBezTo>
                    <a:cubicBezTo>
                      <a:pt x="15285" y="42882"/>
                      <a:pt x="38783" y="23161"/>
                      <a:pt x="47414" y="16796"/>
                    </a:cubicBezTo>
                    <a:cubicBezTo>
                      <a:pt x="56044" y="10432"/>
                      <a:pt x="66667" y="2"/>
                      <a:pt x="66668"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130" name="Google Shape;1130;p30"/>
            <p:cNvGrpSpPr/>
            <p:nvPr/>
          </p:nvGrpSpPr>
          <p:grpSpPr>
            <a:xfrm>
              <a:off x="1311855" y="3970250"/>
              <a:ext cx="999750" cy="494511"/>
              <a:chOff x="2544424" y="4110034"/>
              <a:chExt cx="773441" cy="382571"/>
            </a:xfrm>
          </p:grpSpPr>
          <p:sp>
            <p:nvSpPr>
              <p:cNvPr id="1131" name="Google Shape;1131;p30"/>
              <p:cNvSpPr/>
              <p:nvPr/>
            </p:nvSpPr>
            <p:spPr>
              <a:xfrm>
                <a:off x="2544424" y="4219323"/>
                <a:ext cx="544415" cy="273223"/>
              </a:xfrm>
              <a:custGeom>
                <a:avLst/>
                <a:rect l="l" t="t" r="r" b="b"/>
                <a:pathLst>
                  <a:path w="18760" h="9415">
                    <a:moveTo>
                      <a:pt x="13332" y="1"/>
                    </a:moveTo>
                    <a:cubicBezTo>
                      <a:pt x="7357" y="1"/>
                      <a:pt x="1" y="2741"/>
                      <a:pt x="2897" y="7697"/>
                    </a:cubicBezTo>
                    <a:cubicBezTo>
                      <a:pt x="3612" y="8922"/>
                      <a:pt x="4656" y="9414"/>
                      <a:pt x="5872" y="9414"/>
                    </a:cubicBezTo>
                    <a:cubicBezTo>
                      <a:pt x="10863" y="9414"/>
                      <a:pt x="18760" y="1123"/>
                      <a:pt x="18760" y="1123"/>
                    </a:cubicBezTo>
                    <a:cubicBezTo>
                      <a:pt x="17513" y="366"/>
                      <a:pt x="15514" y="1"/>
                      <a:pt x="13332"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32" name="Google Shape;1132;p30"/>
              <p:cNvSpPr/>
              <p:nvPr/>
            </p:nvSpPr>
            <p:spPr>
              <a:xfrm>
                <a:off x="2964518" y="4110034"/>
                <a:ext cx="257727" cy="127891"/>
              </a:xfrm>
              <a:custGeom>
                <a:avLst/>
                <a:rect l="l" t="t" r="r" b="b"/>
                <a:pathLst>
                  <a:path w="8881" h="4407">
                    <a:moveTo>
                      <a:pt x="2170" y="0"/>
                    </a:moveTo>
                    <a:cubicBezTo>
                      <a:pt x="1" y="0"/>
                      <a:pt x="201" y="2080"/>
                      <a:pt x="3030" y="3137"/>
                    </a:cubicBezTo>
                    <a:cubicBezTo>
                      <a:pt x="6341" y="4375"/>
                      <a:pt x="8881" y="4407"/>
                      <a:pt x="8881" y="4407"/>
                    </a:cubicBezTo>
                    <a:cubicBezTo>
                      <a:pt x="8881" y="4407"/>
                      <a:pt x="6936" y="1160"/>
                      <a:pt x="3480" y="196"/>
                    </a:cubicBezTo>
                    <a:cubicBezTo>
                      <a:pt x="2976" y="61"/>
                      <a:pt x="2539" y="0"/>
                      <a:pt x="2170"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33" name="Google Shape;1133;p30"/>
              <p:cNvSpPr/>
              <p:nvPr/>
            </p:nvSpPr>
            <p:spPr>
              <a:xfrm>
                <a:off x="3028652" y="4237896"/>
                <a:ext cx="193592" cy="134392"/>
              </a:xfrm>
              <a:custGeom>
                <a:avLst/>
                <a:rect l="l" t="t" r="r" b="b"/>
                <a:pathLst>
                  <a:path w="6671" h="4631">
                    <a:moveTo>
                      <a:pt x="6671" y="1"/>
                    </a:moveTo>
                    <a:cubicBezTo>
                      <a:pt x="3520" y="580"/>
                      <a:pt x="1" y="4180"/>
                      <a:pt x="1608" y="4598"/>
                    </a:cubicBezTo>
                    <a:cubicBezTo>
                      <a:pt x="1696" y="4620"/>
                      <a:pt x="1788" y="4630"/>
                      <a:pt x="1885" y="4630"/>
                    </a:cubicBezTo>
                    <a:cubicBezTo>
                      <a:pt x="3622" y="4630"/>
                      <a:pt x="6625" y="1219"/>
                      <a:pt x="6671"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34" name="Google Shape;1134;p30"/>
              <p:cNvSpPr/>
              <p:nvPr/>
            </p:nvSpPr>
            <p:spPr>
              <a:xfrm>
                <a:off x="2628466" y="4221587"/>
                <a:ext cx="689399" cy="221103"/>
              </a:xfrm>
              <a:custGeom>
                <a:avLst/>
                <a:rect l="l" t="t" r="r" b="b"/>
                <a:pathLst>
                  <a:path w="23756" h="7619" fill="none">
                    <a:moveTo>
                      <a:pt x="23755" y="627"/>
                    </a:moveTo>
                    <a:cubicBezTo>
                      <a:pt x="17198" y="0"/>
                      <a:pt x="5015" y="2636"/>
                      <a:pt x="1" y="761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35" name="Google Shape;1135;p30"/>
              <p:cNvSpPr/>
              <p:nvPr/>
            </p:nvSpPr>
            <p:spPr>
              <a:xfrm>
                <a:off x="2613086" y="4376902"/>
                <a:ext cx="102644" cy="98436"/>
              </a:xfrm>
              <a:custGeom>
                <a:avLst/>
                <a:rect l="l" t="t" r="r" b="b"/>
                <a:pathLst>
                  <a:path w="3537" h="3392" fill="none">
                    <a:moveTo>
                      <a:pt x="0" y="1061"/>
                    </a:moveTo>
                    <a:cubicBezTo>
                      <a:pt x="1013" y="354"/>
                      <a:pt x="3536" y="1"/>
                      <a:pt x="3536" y="1"/>
                    </a:cubicBezTo>
                    <a:cubicBezTo>
                      <a:pt x="3536" y="1"/>
                      <a:pt x="2379" y="2508"/>
                      <a:pt x="1527" y="339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36" name="Google Shape;1136;p30"/>
              <p:cNvSpPr/>
              <p:nvPr/>
            </p:nvSpPr>
            <p:spPr>
              <a:xfrm>
                <a:off x="2619151" y="4316744"/>
                <a:ext cx="161874" cy="175861"/>
              </a:xfrm>
              <a:custGeom>
                <a:avLst/>
                <a:rect l="l" t="t" r="r" b="b"/>
                <a:pathLst>
                  <a:path w="5578" h="6060" fill="none">
                    <a:moveTo>
                      <a:pt x="0" y="772"/>
                    </a:moveTo>
                    <a:cubicBezTo>
                      <a:pt x="3022" y="0"/>
                      <a:pt x="5577" y="900"/>
                      <a:pt x="5577" y="900"/>
                    </a:cubicBezTo>
                    <a:cubicBezTo>
                      <a:pt x="5577" y="900"/>
                      <a:pt x="4597" y="4356"/>
                      <a:pt x="3343" y="6059"/>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37" name="Google Shape;1137;p30"/>
              <p:cNvSpPr/>
              <p:nvPr/>
            </p:nvSpPr>
            <p:spPr>
              <a:xfrm>
                <a:off x="2694690" y="4270573"/>
                <a:ext cx="153951" cy="209437"/>
              </a:xfrm>
              <a:custGeom>
                <a:avLst/>
                <a:rect l="l" t="t" r="r" b="b"/>
                <a:pathLst>
                  <a:path w="5305" h="7217" fill="none">
                    <a:moveTo>
                      <a:pt x="1" y="0"/>
                    </a:moveTo>
                    <a:cubicBezTo>
                      <a:pt x="2347" y="16"/>
                      <a:pt x="5305" y="1511"/>
                      <a:pt x="5305" y="1511"/>
                    </a:cubicBezTo>
                    <a:cubicBezTo>
                      <a:pt x="5305" y="1511"/>
                      <a:pt x="4357" y="5240"/>
                      <a:pt x="2894" y="7216"/>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38" name="Google Shape;1138;p30"/>
              <p:cNvSpPr/>
              <p:nvPr/>
            </p:nvSpPr>
            <p:spPr>
              <a:xfrm>
                <a:off x="2785174" y="4237432"/>
                <a:ext cx="139035" cy="209466"/>
              </a:xfrm>
              <a:custGeom>
                <a:avLst/>
                <a:rect l="l" t="t" r="r" b="b"/>
                <a:pathLst>
                  <a:path w="4791" h="7218" fill="none">
                    <a:moveTo>
                      <a:pt x="1" y="1"/>
                    </a:moveTo>
                    <a:cubicBezTo>
                      <a:pt x="2267" y="226"/>
                      <a:pt x="4790" y="1785"/>
                      <a:pt x="4790" y="1785"/>
                    </a:cubicBezTo>
                    <a:cubicBezTo>
                      <a:pt x="4790" y="1785"/>
                      <a:pt x="3569" y="5433"/>
                      <a:pt x="2187" y="721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39" name="Google Shape;1139;p30"/>
              <p:cNvSpPr/>
              <p:nvPr/>
            </p:nvSpPr>
            <p:spPr>
              <a:xfrm>
                <a:off x="2877545" y="4222051"/>
                <a:ext cx="115238" cy="167010"/>
              </a:xfrm>
              <a:custGeom>
                <a:avLst/>
                <a:rect l="l" t="t" r="r" b="b"/>
                <a:pathLst>
                  <a:path w="3971" h="5755" fill="none">
                    <a:moveTo>
                      <a:pt x="0" y="1"/>
                    </a:moveTo>
                    <a:cubicBezTo>
                      <a:pt x="1897" y="193"/>
                      <a:pt x="3970" y="1688"/>
                      <a:pt x="3970" y="1688"/>
                    </a:cubicBezTo>
                    <a:cubicBezTo>
                      <a:pt x="3970" y="1688"/>
                      <a:pt x="3440" y="3681"/>
                      <a:pt x="1977" y="5754"/>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40" name="Google Shape;1140;p30"/>
              <p:cNvSpPr/>
              <p:nvPr/>
            </p:nvSpPr>
            <p:spPr>
              <a:xfrm>
                <a:off x="2980624" y="4221587"/>
                <a:ext cx="71389" cy="109638"/>
              </a:xfrm>
              <a:custGeom>
                <a:avLst/>
                <a:rect l="l" t="t" r="r" b="b"/>
                <a:pathLst>
                  <a:path w="2460" h="3778" fill="none">
                    <a:moveTo>
                      <a:pt x="0" y="0"/>
                    </a:moveTo>
                    <a:cubicBezTo>
                      <a:pt x="1157" y="563"/>
                      <a:pt x="2459" y="1270"/>
                      <a:pt x="2459" y="1270"/>
                    </a:cubicBezTo>
                    <a:cubicBezTo>
                      <a:pt x="2459" y="1270"/>
                      <a:pt x="2025" y="2218"/>
                      <a:pt x="852" y="377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41" name="Google Shape;1141;p30"/>
              <p:cNvSpPr/>
              <p:nvPr/>
            </p:nvSpPr>
            <p:spPr>
              <a:xfrm>
                <a:off x="2989939" y="4115722"/>
                <a:ext cx="232305" cy="122203"/>
              </a:xfrm>
              <a:custGeom>
                <a:avLst/>
                <a:rect l="l" t="t" r="r" b="b"/>
                <a:pathLst>
                  <a:path w="8005" h="4211" fill="none">
                    <a:moveTo>
                      <a:pt x="322" y="0"/>
                    </a:moveTo>
                    <a:cubicBezTo>
                      <a:pt x="2604" y="0"/>
                      <a:pt x="8005" y="4211"/>
                      <a:pt x="8005" y="4211"/>
                    </a:cubicBezTo>
                    <a:cubicBezTo>
                      <a:pt x="8005" y="4211"/>
                      <a:pt x="4212" y="2234"/>
                      <a:pt x="1" y="1382"/>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42" name="Google Shape;1142;p30"/>
              <p:cNvSpPr/>
              <p:nvPr/>
            </p:nvSpPr>
            <p:spPr>
              <a:xfrm>
                <a:off x="3063650" y="4237896"/>
                <a:ext cx="158594" cy="132970"/>
              </a:xfrm>
              <a:custGeom>
                <a:avLst/>
                <a:rect l="l" t="t" r="r" b="b"/>
                <a:pathLst>
                  <a:path w="5465" h="4582" fill="none">
                    <a:moveTo>
                      <a:pt x="1029" y="4582"/>
                    </a:moveTo>
                    <a:cubicBezTo>
                      <a:pt x="3006" y="3231"/>
                      <a:pt x="5465" y="1"/>
                      <a:pt x="5465" y="1"/>
                    </a:cubicBezTo>
                    <a:cubicBezTo>
                      <a:pt x="5465" y="1"/>
                      <a:pt x="1447" y="3408"/>
                      <a:pt x="0" y="4067"/>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143" name="Google Shape;1143;p30"/>
            <p:cNvGrpSpPr/>
            <p:nvPr/>
          </p:nvGrpSpPr>
          <p:grpSpPr>
            <a:xfrm rot="-375496">
              <a:off x="2290441" y="2727776"/>
              <a:ext cx="1884437" cy="1550347"/>
              <a:chOff x="2760942" y="3108844"/>
              <a:chExt cx="1706173" cy="1403813"/>
            </a:xfrm>
          </p:grpSpPr>
          <p:sp>
            <p:nvSpPr>
              <p:cNvPr id="1144" name="Google Shape;1144;p30"/>
              <p:cNvSpPr/>
              <p:nvPr/>
            </p:nvSpPr>
            <p:spPr>
              <a:xfrm>
                <a:off x="2868665" y="3326291"/>
                <a:ext cx="126440" cy="89236"/>
              </a:xfrm>
              <a:custGeom>
                <a:avLst/>
                <a:rect l="l" t="t" r="r" b="b"/>
                <a:pathLst>
                  <a:path w="4357" h="3075">
                    <a:moveTo>
                      <a:pt x="936" y="1"/>
                    </a:moveTo>
                    <a:cubicBezTo>
                      <a:pt x="657" y="1"/>
                      <a:pt x="439" y="81"/>
                      <a:pt x="322" y="250"/>
                    </a:cubicBezTo>
                    <a:cubicBezTo>
                      <a:pt x="1" y="700"/>
                      <a:pt x="579" y="1648"/>
                      <a:pt x="1608" y="2371"/>
                    </a:cubicBezTo>
                    <a:cubicBezTo>
                      <a:pt x="2270" y="2826"/>
                      <a:pt x="2951" y="3075"/>
                      <a:pt x="3438" y="3075"/>
                    </a:cubicBezTo>
                    <a:cubicBezTo>
                      <a:pt x="3709" y="3075"/>
                      <a:pt x="3920" y="2998"/>
                      <a:pt x="4035" y="2838"/>
                    </a:cubicBezTo>
                    <a:cubicBezTo>
                      <a:pt x="4356" y="2371"/>
                      <a:pt x="3794" y="1423"/>
                      <a:pt x="2765" y="700"/>
                    </a:cubicBezTo>
                    <a:cubicBezTo>
                      <a:pt x="2110" y="249"/>
                      <a:pt x="1428" y="1"/>
                      <a:pt x="93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45" name="Google Shape;1145;p30"/>
              <p:cNvSpPr/>
              <p:nvPr/>
            </p:nvSpPr>
            <p:spPr>
              <a:xfrm>
                <a:off x="3007670" y="3108844"/>
                <a:ext cx="115703" cy="101715"/>
              </a:xfrm>
              <a:custGeom>
                <a:avLst/>
                <a:rect l="l" t="t" r="r" b="b"/>
                <a:pathLst>
                  <a:path w="3987" h="3505">
                    <a:moveTo>
                      <a:pt x="830" y="1"/>
                    </a:moveTo>
                    <a:cubicBezTo>
                      <a:pt x="652" y="1"/>
                      <a:pt x="504" y="51"/>
                      <a:pt x="402" y="157"/>
                    </a:cubicBezTo>
                    <a:cubicBezTo>
                      <a:pt x="0" y="543"/>
                      <a:pt x="402" y="1587"/>
                      <a:pt x="1286" y="2471"/>
                    </a:cubicBezTo>
                    <a:cubicBezTo>
                      <a:pt x="1938" y="3123"/>
                      <a:pt x="2669" y="3504"/>
                      <a:pt x="3169" y="3504"/>
                    </a:cubicBezTo>
                    <a:cubicBezTo>
                      <a:pt x="3347" y="3504"/>
                      <a:pt x="3495" y="3456"/>
                      <a:pt x="3601" y="3355"/>
                    </a:cubicBezTo>
                    <a:cubicBezTo>
                      <a:pt x="3986" y="2953"/>
                      <a:pt x="3601" y="1925"/>
                      <a:pt x="2717" y="1041"/>
                    </a:cubicBezTo>
                    <a:cubicBezTo>
                      <a:pt x="2066" y="390"/>
                      <a:pt x="1328" y="1"/>
                      <a:pt x="830"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46" name="Google Shape;1146;p30"/>
              <p:cNvSpPr/>
              <p:nvPr/>
            </p:nvSpPr>
            <p:spPr>
              <a:xfrm>
                <a:off x="2760942" y="3605580"/>
                <a:ext cx="133869" cy="59897"/>
              </a:xfrm>
              <a:custGeom>
                <a:avLst/>
                <a:rect l="l" t="t" r="r" b="b"/>
                <a:pathLst>
                  <a:path w="4613" h="2064">
                    <a:moveTo>
                      <a:pt x="1887" y="1"/>
                    </a:moveTo>
                    <a:cubicBezTo>
                      <a:pt x="878" y="1"/>
                      <a:pt x="103" y="318"/>
                      <a:pt x="48" y="800"/>
                    </a:cubicBezTo>
                    <a:cubicBezTo>
                      <a:pt x="0" y="1362"/>
                      <a:pt x="948" y="1909"/>
                      <a:pt x="2202" y="2037"/>
                    </a:cubicBezTo>
                    <a:cubicBezTo>
                      <a:pt x="2374" y="2055"/>
                      <a:pt x="2543" y="2064"/>
                      <a:pt x="2706" y="2064"/>
                    </a:cubicBezTo>
                    <a:cubicBezTo>
                      <a:pt x="3715" y="2064"/>
                      <a:pt x="4507" y="1736"/>
                      <a:pt x="4549" y="1266"/>
                    </a:cubicBezTo>
                    <a:cubicBezTo>
                      <a:pt x="4613" y="703"/>
                      <a:pt x="3649" y="157"/>
                      <a:pt x="2411" y="28"/>
                    </a:cubicBezTo>
                    <a:cubicBezTo>
                      <a:pt x="2231" y="10"/>
                      <a:pt x="2056" y="1"/>
                      <a:pt x="1887"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47" name="Google Shape;1147;p30"/>
              <p:cNvSpPr/>
              <p:nvPr/>
            </p:nvSpPr>
            <p:spPr>
              <a:xfrm>
                <a:off x="2795912" y="3878251"/>
                <a:ext cx="135756" cy="64947"/>
              </a:xfrm>
              <a:custGeom>
                <a:avLst/>
                <a:rect l="l" t="t" r="r" b="b"/>
                <a:pathLst>
                  <a:path w="4678" h="2238">
                    <a:moveTo>
                      <a:pt x="3155" y="1"/>
                    </a:moveTo>
                    <a:cubicBezTo>
                      <a:pt x="2832" y="1"/>
                      <a:pt x="2474" y="43"/>
                      <a:pt x="2106" y="131"/>
                    </a:cubicBezTo>
                    <a:cubicBezTo>
                      <a:pt x="885" y="420"/>
                      <a:pt x="1" y="1095"/>
                      <a:pt x="129" y="1642"/>
                    </a:cubicBezTo>
                    <a:cubicBezTo>
                      <a:pt x="230" y="2021"/>
                      <a:pt x="780" y="2238"/>
                      <a:pt x="1516" y="2238"/>
                    </a:cubicBezTo>
                    <a:cubicBezTo>
                      <a:pt x="1840" y="2238"/>
                      <a:pt x="2199" y="2196"/>
                      <a:pt x="2572" y="2108"/>
                    </a:cubicBezTo>
                    <a:cubicBezTo>
                      <a:pt x="3794" y="1818"/>
                      <a:pt x="4678" y="1143"/>
                      <a:pt x="4549" y="597"/>
                    </a:cubicBezTo>
                    <a:cubicBezTo>
                      <a:pt x="4449" y="217"/>
                      <a:pt x="3891" y="1"/>
                      <a:pt x="315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48" name="Google Shape;1148;p30"/>
              <p:cNvSpPr/>
              <p:nvPr/>
            </p:nvSpPr>
            <p:spPr>
              <a:xfrm>
                <a:off x="3831838" y="3535438"/>
                <a:ext cx="635277" cy="977219"/>
              </a:xfrm>
              <a:custGeom>
                <a:avLst/>
                <a:rect l="l" t="t" r="r" b="b"/>
                <a:pathLst>
                  <a:path w="21891" h="33674">
                    <a:moveTo>
                      <a:pt x="3857" y="0"/>
                    </a:moveTo>
                    <a:cubicBezTo>
                      <a:pt x="3536" y="0"/>
                      <a:pt x="3234" y="116"/>
                      <a:pt x="2957" y="372"/>
                    </a:cubicBezTo>
                    <a:cubicBezTo>
                      <a:pt x="0" y="3104"/>
                      <a:pt x="10624" y="17987"/>
                      <a:pt x="15237" y="24512"/>
                    </a:cubicBezTo>
                    <a:cubicBezTo>
                      <a:pt x="19865" y="31022"/>
                      <a:pt x="21890" y="33674"/>
                      <a:pt x="21890" y="33674"/>
                    </a:cubicBezTo>
                    <a:cubicBezTo>
                      <a:pt x="16876" y="23869"/>
                      <a:pt x="16169" y="10481"/>
                      <a:pt x="15204" y="6029"/>
                    </a:cubicBezTo>
                    <a:cubicBezTo>
                      <a:pt x="14693" y="3664"/>
                      <a:pt x="13848" y="2581"/>
                      <a:pt x="13074" y="2581"/>
                    </a:cubicBezTo>
                    <a:cubicBezTo>
                      <a:pt x="11782" y="2581"/>
                      <a:pt x="10689" y="5605"/>
                      <a:pt x="11685" y="10722"/>
                    </a:cubicBezTo>
                    <a:cubicBezTo>
                      <a:pt x="11685" y="10722"/>
                      <a:pt x="6937" y="0"/>
                      <a:pt x="385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49" name="Google Shape;1149;p30"/>
              <p:cNvSpPr/>
              <p:nvPr/>
            </p:nvSpPr>
            <p:spPr>
              <a:xfrm>
                <a:off x="3484266" y="4173878"/>
                <a:ext cx="982849" cy="338779"/>
              </a:xfrm>
              <a:custGeom>
                <a:avLst/>
                <a:rect l="l" t="t" r="r" b="b"/>
                <a:pathLst>
                  <a:path w="33868" h="11674">
                    <a:moveTo>
                      <a:pt x="15073" y="1"/>
                    </a:moveTo>
                    <a:cubicBezTo>
                      <a:pt x="14842" y="1"/>
                      <a:pt x="14624" y="13"/>
                      <a:pt x="14420" y="37"/>
                    </a:cubicBezTo>
                    <a:cubicBezTo>
                      <a:pt x="10016" y="584"/>
                      <a:pt x="14420" y="3573"/>
                      <a:pt x="14420" y="3573"/>
                    </a:cubicBezTo>
                    <a:cubicBezTo>
                      <a:pt x="14420" y="3573"/>
                      <a:pt x="405" y="3605"/>
                      <a:pt x="100" y="7157"/>
                    </a:cubicBezTo>
                    <a:cubicBezTo>
                      <a:pt x="0" y="8312"/>
                      <a:pt x="907" y="8677"/>
                      <a:pt x="2536" y="8677"/>
                    </a:cubicBezTo>
                    <a:cubicBezTo>
                      <a:pt x="5328" y="8677"/>
                      <a:pt x="10242" y="7605"/>
                      <a:pt x="15847" y="7605"/>
                    </a:cubicBezTo>
                    <a:cubicBezTo>
                      <a:pt x="17027" y="7605"/>
                      <a:pt x="18238" y="7653"/>
                      <a:pt x="19467" y="7768"/>
                    </a:cubicBezTo>
                    <a:cubicBezTo>
                      <a:pt x="29930" y="8748"/>
                      <a:pt x="33867" y="11674"/>
                      <a:pt x="33867" y="11674"/>
                    </a:cubicBezTo>
                    <a:cubicBezTo>
                      <a:pt x="30234" y="5128"/>
                      <a:pt x="19847" y="1"/>
                      <a:pt x="15073" y="1"/>
                    </a:cubicBezTo>
                    <a:close/>
                  </a:path>
                </a:pathLst>
              </a:custGeom>
              <a:solidFill>
                <a:srgbClr val="A3648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50" name="Google Shape;1150;p30"/>
              <p:cNvSpPr/>
              <p:nvPr/>
            </p:nvSpPr>
            <p:spPr>
              <a:xfrm>
                <a:off x="3484266" y="4232615"/>
                <a:ext cx="982849" cy="280043"/>
              </a:xfrm>
              <a:custGeom>
                <a:avLst/>
                <a:rect l="l" t="t" r="r" b="b"/>
                <a:pathLst>
                  <a:path w="33868" h="9650">
                    <a:moveTo>
                      <a:pt x="21798" y="0"/>
                    </a:moveTo>
                    <a:cubicBezTo>
                      <a:pt x="19992" y="0"/>
                      <a:pt x="23019" y="3703"/>
                      <a:pt x="23019" y="3703"/>
                    </a:cubicBezTo>
                    <a:cubicBezTo>
                      <a:pt x="23019" y="3703"/>
                      <a:pt x="10241" y="4828"/>
                      <a:pt x="116" y="5037"/>
                    </a:cubicBezTo>
                    <a:cubicBezTo>
                      <a:pt x="116" y="5069"/>
                      <a:pt x="116" y="5101"/>
                      <a:pt x="100" y="5133"/>
                    </a:cubicBezTo>
                    <a:cubicBezTo>
                      <a:pt x="0" y="6288"/>
                      <a:pt x="907" y="6653"/>
                      <a:pt x="2536" y="6653"/>
                    </a:cubicBezTo>
                    <a:cubicBezTo>
                      <a:pt x="5328" y="6653"/>
                      <a:pt x="10242" y="5581"/>
                      <a:pt x="15847" y="5581"/>
                    </a:cubicBezTo>
                    <a:cubicBezTo>
                      <a:pt x="17027" y="5581"/>
                      <a:pt x="18238" y="5629"/>
                      <a:pt x="19467" y="5744"/>
                    </a:cubicBezTo>
                    <a:cubicBezTo>
                      <a:pt x="29930" y="6724"/>
                      <a:pt x="33867" y="9650"/>
                      <a:pt x="33867" y="9650"/>
                    </a:cubicBezTo>
                    <a:cubicBezTo>
                      <a:pt x="31666" y="5696"/>
                      <a:pt x="27005" y="2256"/>
                      <a:pt x="22601" y="151"/>
                    </a:cubicBezTo>
                    <a:cubicBezTo>
                      <a:pt x="22265" y="47"/>
                      <a:pt x="22001" y="0"/>
                      <a:pt x="21798" y="0"/>
                    </a:cubicBez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51" name="Google Shape;1151;p30"/>
              <p:cNvSpPr/>
              <p:nvPr/>
            </p:nvSpPr>
            <p:spPr>
              <a:xfrm>
                <a:off x="3917651" y="3546205"/>
                <a:ext cx="549465" cy="966453"/>
              </a:xfrm>
              <a:custGeom>
                <a:avLst/>
                <a:rect l="l" t="t" r="r" b="b"/>
                <a:pathLst>
                  <a:path w="18934" h="33303" fill="none">
                    <a:moveTo>
                      <a:pt x="0" y="1"/>
                    </a:moveTo>
                    <a:cubicBezTo>
                      <a:pt x="2717" y="7233"/>
                      <a:pt x="18933" y="33303"/>
                      <a:pt x="18933" y="33303"/>
                    </a:cubicBezTo>
                    <a:cubicBezTo>
                      <a:pt x="16249" y="28658"/>
                      <a:pt x="9821" y="9419"/>
                      <a:pt x="9997" y="2219"/>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52" name="Google Shape;1152;p30"/>
              <p:cNvSpPr/>
              <p:nvPr/>
            </p:nvSpPr>
            <p:spPr>
              <a:xfrm>
                <a:off x="3487139" y="3846591"/>
                <a:ext cx="979976" cy="666067"/>
              </a:xfrm>
              <a:custGeom>
                <a:avLst/>
                <a:rect l="l" t="t" r="r" b="b"/>
                <a:pathLst>
                  <a:path w="33769" h="22952" fill="none">
                    <a:moveTo>
                      <a:pt x="1" y="18435"/>
                    </a:moveTo>
                    <a:cubicBezTo>
                      <a:pt x="14321" y="14835"/>
                      <a:pt x="28207" y="18805"/>
                      <a:pt x="33768" y="22952"/>
                    </a:cubicBezTo>
                    <a:cubicBezTo>
                      <a:pt x="30104" y="16860"/>
                      <a:pt x="25122" y="5433"/>
                      <a:pt x="23563" y="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53" name="Google Shape;1153;p30"/>
              <p:cNvSpPr/>
              <p:nvPr/>
            </p:nvSpPr>
            <p:spPr>
              <a:xfrm>
                <a:off x="3851891" y="4193147"/>
                <a:ext cx="615224" cy="319510"/>
              </a:xfrm>
              <a:custGeom>
                <a:avLst/>
                <a:rect l="l" t="t" r="r" b="b"/>
                <a:pathLst>
                  <a:path w="21200" h="11010" fill="none">
                    <a:moveTo>
                      <a:pt x="0" y="0"/>
                    </a:moveTo>
                    <a:cubicBezTo>
                      <a:pt x="15912" y="3761"/>
                      <a:pt x="21199" y="11010"/>
                      <a:pt x="21199" y="11010"/>
                    </a:cubicBezTo>
                    <a:cubicBezTo>
                      <a:pt x="21199" y="11010"/>
                      <a:pt x="15912" y="5352"/>
                      <a:pt x="1752" y="2909"/>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54" name="Google Shape;1154;p30"/>
              <p:cNvSpPr/>
              <p:nvPr/>
            </p:nvSpPr>
            <p:spPr>
              <a:xfrm>
                <a:off x="3544192" y="3756513"/>
                <a:ext cx="922923" cy="756145"/>
              </a:xfrm>
              <a:custGeom>
                <a:avLst/>
                <a:rect l="l" t="t" r="r" b="b"/>
                <a:pathLst>
                  <a:path w="31803" h="26056">
                    <a:moveTo>
                      <a:pt x="810" y="1"/>
                    </a:moveTo>
                    <a:cubicBezTo>
                      <a:pt x="1" y="1"/>
                      <a:pt x="2422" y="1529"/>
                      <a:pt x="2422" y="1529"/>
                    </a:cubicBezTo>
                    <a:cubicBezTo>
                      <a:pt x="2422" y="1529"/>
                      <a:pt x="8514" y="3619"/>
                      <a:pt x="16228" y="9951"/>
                    </a:cubicBezTo>
                    <a:cubicBezTo>
                      <a:pt x="26627" y="18485"/>
                      <a:pt x="31802" y="26056"/>
                      <a:pt x="31802" y="26056"/>
                    </a:cubicBezTo>
                    <a:cubicBezTo>
                      <a:pt x="29199" y="18968"/>
                      <a:pt x="13319" y="4969"/>
                      <a:pt x="5155" y="1529"/>
                    </a:cubicBezTo>
                    <a:cubicBezTo>
                      <a:pt x="2428" y="383"/>
                      <a:pt x="1215" y="1"/>
                      <a:pt x="810"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55" name="Google Shape;1155;p30"/>
              <p:cNvSpPr/>
              <p:nvPr/>
            </p:nvSpPr>
            <p:spPr>
              <a:xfrm>
                <a:off x="3589463" y="3732832"/>
                <a:ext cx="206797" cy="253229"/>
              </a:xfrm>
              <a:custGeom>
                <a:avLst/>
                <a:rect l="l" t="t" r="r" b="b"/>
                <a:pathLst>
                  <a:path w="7126" h="8726">
                    <a:moveTo>
                      <a:pt x="5627" y="1"/>
                    </a:moveTo>
                    <a:cubicBezTo>
                      <a:pt x="3875" y="1"/>
                      <a:pt x="895" y="706"/>
                      <a:pt x="895" y="706"/>
                    </a:cubicBezTo>
                    <a:lnTo>
                      <a:pt x="107" y="2329"/>
                    </a:lnTo>
                    <a:cubicBezTo>
                      <a:pt x="107" y="2329"/>
                      <a:pt x="1" y="8726"/>
                      <a:pt x="1797" y="8726"/>
                    </a:cubicBezTo>
                    <a:cubicBezTo>
                      <a:pt x="1848" y="8726"/>
                      <a:pt x="1901" y="8721"/>
                      <a:pt x="1955" y="8710"/>
                    </a:cubicBezTo>
                    <a:cubicBezTo>
                      <a:pt x="3916" y="8324"/>
                      <a:pt x="1184" y="1686"/>
                      <a:pt x="1184" y="1686"/>
                    </a:cubicBezTo>
                    <a:lnTo>
                      <a:pt x="1184" y="1686"/>
                    </a:lnTo>
                    <a:cubicBezTo>
                      <a:pt x="1184" y="1686"/>
                      <a:pt x="2260" y="1882"/>
                      <a:pt x="3484" y="1882"/>
                    </a:cubicBezTo>
                    <a:cubicBezTo>
                      <a:pt x="4769" y="1882"/>
                      <a:pt x="6218" y="1667"/>
                      <a:pt x="6761" y="786"/>
                    </a:cubicBezTo>
                    <a:cubicBezTo>
                      <a:pt x="7126" y="195"/>
                      <a:pt x="6545" y="1"/>
                      <a:pt x="5627"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56" name="Google Shape;1156;p30"/>
              <p:cNvSpPr/>
              <p:nvPr/>
            </p:nvSpPr>
            <p:spPr>
              <a:xfrm>
                <a:off x="2893390" y="3144829"/>
                <a:ext cx="681941" cy="835080"/>
              </a:xfrm>
              <a:custGeom>
                <a:avLst/>
                <a:rect l="l" t="t" r="r" b="b"/>
                <a:pathLst>
                  <a:path w="23499" h="28776">
                    <a:moveTo>
                      <a:pt x="10341" y="1"/>
                    </a:moveTo>
                    <a:cubicBezTo>
                      <a:pt x="9914" y="1"/>
                      <a:pt x="9584" y="96"/>
                      <a:pt x="9371" y="283"/>
                    </a:cubicBezTo>
                    <a:cubicBezTo>
                      <a:pt x="8037" y="1440"/>
                      <a:pt x="14723" y="8239"/>
                      <a:pt x="14723" y="8239"/>
                    </a:cubicBezTo>
                    <a:cubicBezTo>
                      <a:pt x="14723" y="8239"/>
                      <a:pt x="8405" y="4261"/>
                      <a:pt x="5662" y="4261"/>
                    </a:cubicBezTo>
                    <a:cubicBezTo>
                      <a:pt x="5190" y="4261"/>
                      <a:pt x="4823" y="4379"/>
                      <a:pt x="4613" y="4655"/>
                    </a:cubicBezTo>
                    <a:cubicBezTo>
                      <a:pt x="3183" y="6551"/>
                      <a:pt x="12328" y="13671"/>
                      <a:pt x="12328" y="13671"/>
                    </a:cubicBezTo>
                    <a:cubicBezTo>
                      <a:pt x="12328" y="13671"/>
                      <a:pt x="8158" y="12940"/>
                      <a:pt x="4969" y="12940"/>
                    </a:cubicBezTo>
                    <a:cubicBezTo>
                      <a:pt x="3201" y="12940"/>
                      <a:pt x="1734" y="13164"/>
                      <a:pt x="1447" y="13864"/>
                    </a:cubicBezTo>
                    <a:cubicBezTo>
                      <a:pt x="660" y="15841"/>
                      <a:pt x="9805" y="18637"/>
                      <a:pt x="9805" y="18637"/>
                    </a:cubicBezTo>
                    <a:cubicBezTo>
                      <a:pt x="9805" y="18637"/>
                      <a:pt x="1" y="19570"/>
                      <a:pt x="258" y="21788"/>
                    </a:cubicBezTo>
                    <a:cubicBezTo>
                      <a:pt x="453" y="23484"/>
                      <a:pt x="6092" y="23688"/>
                      <a:pt x="8792" y="23688"/>
                    </a:cubicBezTo>
                    <a:cubicBezTo>
                      <a:pt x="9646" y="23688"/>
                      <a:pt x="10206" y="23668"/>
                      <a:pt x="10207" y="23668"/>
                    </a:cubicBezTo>
                    <a:lnTo>
                      <a:pt x="10207" y="23668"/>
                    </a:lnTo>
                    <a:cubicBezTo>
                      <a:pt x="10206" y="23668"/>
                      <a:pt x="2894" y="25532"/>
                      <a:pt x="3665" y="27590"/>
                    </a:cubicBezTo>
                    <a:cubicBezTo>
                      <a:pt x="3964" y="28405"/>
                      <a:pt x="5331" y="28776"/>
                      <a:pt x="7189" y="28776"/>
                    </a:cubicBezTo>
                    <a:cubicBezTo>
                      <a:pt x="10020" y="28776"/>
                      <a:pt x="13993" y="27914"/>
                      <a:pt x="17069" y="26449"/>
                    </a:cubicBezTo>
                    <a:cubicBezTo>
                      <a:pt x="22164" y="24022"/>
                      <a:pt x="23498" y="18268"/>
                      <a:pt x="23498" y="18268"/>
                    </a:cubicBezTo>
                    <a:lnTo>
                      <a:pt x="21602" y="8319"/>
                    </a:lnTo>
                    <a:cubicBezTo>
                      <a:pt x="17356" y="2578"/>
                      <a:pt x="12557" y="1"/>
                      <a:pt x="10341"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57" name="Google Shape;1157;p30"/>
              <p:cNvSpPr/>
              <p:nvPr/>
            </p:nvSpPr>
            <p:spPr>
              <a:xfrm>
                <a:off x="3165307" y="3153013"/>
                <a:ext cx="348443" cy="308338"/>
              </a:xfrm>
              <a:custGeom>
                <a:avLst/>
                <a:rect l="l" t="t" r="r" b="b"/>
                <a:pathLst>
                  <a:path w="12007" h="10625" fill="none">
                    <a:moveTo>
                      <a:pt x="1" y="1"/>
                    </a:moveTo>
                    <a:cubicBezTo>
                      <a:pt x="7185" y="2717"/>
                      <a:pt x="12007" y="10625"/>
                      <a:pt x="12007" y="10625"/>
                    </a:cubicBezTo>
                    <a:cubicBezTo>
                      <a:pt x="12007" y="10625"/>
                      <a:pt x="7394" y="7603"/>
                      <a:pt x="435" y="201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58" name="Google Shape;1158;p30"/>
              <p:cNvSpPr/>
              <p:nvPr/>
            </p:nvSpPr>
            <p:spPr>
              <a:xfrm>
                <a:off x="3050098" y="3268686"/>
                <a:ext cx="461331" cy="299951"/>
              </a:xfrm>
              <a:custGeom>
                <a:avLst/>
                <a:rect l="l" t="t" r="r" b="b"/>
                <a:pathLst>
                  <a:path w="15897" h="10336" fill="none">
                    <a:moveTo>
                      <a:pt x="371" y="1"/>
                    </a:moveTo>
                    <a:cubicBezTo>
                      <a:pt x="8487" y="4823"/>
                      <a:pt x="15896" y="10335"/>
                      <a:pt x="15896" y="10335"/>
                    </a:cubicBezTo>
                    <a:cubicBezTo>
                      <a:pt x="15896" y="10335"/>
                      <a:pt x="7684" y="8021"/>
                      <a:pt x="1" y="254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59" name="Google Shape;1159;p30"/>
              <p:cNvSpPr/>
              <p:nvPr/>
            </p:nvSpPr>
            <p:spPr>
              <a:xfrm>
                <a:off x="2961035" y="3523830"/>
                <a:ext cx="517282" cy="152529"/>
              </a:xfrm>
              <a:custGeom>
                <a:avLst/>
                <a:rect l="l" t="t" r="r" b="b"/>
                <a:pathLst>
                  <a:path w="17825" h="5256" fill="none">
                    <a:moveTo>
                      <a:pt x="788" y="0"/>
                    </a:moveTo>
                    <a:cubicBezTo>
                      <a:pt x="8261" y="1575"/>
                      <a:pt x="17824" y="5256"/>
                      <a:pt x="17824" y="5256"/>
                    </a:cubicBezTo>
                    <a:cubicBezTo>
                      <a:pt x="17824" y="5256"/>
                      <a:pt x="7281" y="4693"/>
                      <a:pt x="0" y="2315"/>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60" name="Google Shape;1160;p30"/>
              <p:cNvSpPr/>
              <p:nvPr/>
            </p:nvSpPr>
            <p:spPr>
              <a:xfrm>
                <a:off x="2920901" y="3712721"/>
                <a:ext cx="553208" cy="94257"/>
              </a:xfrm>
              <a:custGeom>
                <a:avLst/>
                <a:rect l="l" t="t" r="r" b="b"/>
                <a:pathLst>
                  <a:path w="19063" h="3248" fill="none">
                    <a:moveTo>
                      <a:pt x="596" y="836"/>
                    </a:moveTo>
                    <a:cubicBezTo>
                      <a:pt x="5964" y="1"/>
                      <a:pt x="19063" y="869"/>
                      <a:pt x="19063" y="869"/>
                    </a:cubicBezTo>
                    <a:cubicBezTo>
                      <a:pt x="19063" y="869"/>
                      <a:pt x="7266" y="3247"/>
                      <a:pt x="1" y="307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61" name="Google Shape;1161;p30"/>
              <p:cNvSpPr/>
              <p:nvPr/>
            </p:nvSpPr>
            <p:spPr>
              <a:xfrm>
                <a:off x="3016057" y="3816729"/>
                <a:ext cx="439856" cy="147886"/>
              </a:xfrm>
              <a:custGeom>
                <a:avLst/>
                <a:rect l="l" t="t" r="r" b="b"/>
                <a:pathLst>
                  <a:path w="15157" h="5096" fill="none">
                    <a:moveTo>
                      <a:pt x="1" y="3071"/>
                    </a:moveTo>
                    <a:cubicBezTo>
                      <a:pt x="5433" y="1978"/>
                      <a:pt x="15157" y="1"/>
                      <a:pt x="15157" y="1"/>
                    </a:cubicBezTo>
                    <a:cubicBezTo>
                      <a:pt x="15157" y="1"/>
                      <a:pt x="7426" y="3665"/>
                      <a:pt x="49" y="5096"/>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62" name="Google Shape;1162;p30"/>
              <p:cNvSpPr/>
              <p:nvPr/>
            </p:nvSpPr>
            <p:spPr>
              <a:xfrm>
                <a:off x="3177902" y="3685675"/>
                <a:ext cx="389506" cy="146029"/>
              </a:xfrm>
              <a:custGeom>
                <a:avLst/>
                <a:rect l="l" t="t" r="r" b="b"/>
                <a:pathLst>
                  <a:path w="13422" h="5032" fill="none">
                    <a:moveTo>
                      <a:pt x="403" y="5031"/>
                    </a:moveTo>
                    <a:cubicBezTo>
                      <a:pt x="8214" y="3922"/>
                      <a:pt x="13421" y="1511"/>
                      <a:pt x="13421" y="1511"/>
                    </a:cubicBezTo>
                    <a:cubicBezTo>
                      <a:pt x="13421" y="1511"/>
                      <a:pt x="9210" y="467"/>
                      <a:pt x="1" y="0"/>
                    </a:cubicBezTo>
                  </a:path>
                </a:pathLst>
              </a:custGeom>
              <a:noFill/>
              <a:ln w="2400" cap="rnd" cmpd="sng">
                <a:solidFill>
                  <a:srgbClr val="F2AE70"/>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63" name="Google Shape;1163;p30"/>
              <p:cNvSpPr/>
              <p:nvPr/>
            </p:nvSpPr>
            <p:spPr>
              <a:xfrm>
                <a:off x="3251148" y="3384360"/>
                <a:ext cx="337241" cy="254709"/>
              </a:xfrm>
              <a:custGeom>
                <a:avLst/>
                <a:rect l="l" t="t" r="r" b="b"/>
                <a:pathLst>
                  <a:path w="11621" h="8777" fill="none">
                    <a:moveTo>
                      <a:pt x="0" y="5417"/>
                    </a:moveTo>
                    <a:cubicBezTo>
                      <a:pt x="4838" y="7555"/>
                      <a:pt x="10945" y="8776"/>
                      <a:pt x="10945" y="8776"/>
                    </a:cubicBezTo>
                    <a:cubicBezTo>
                      <a:pt x="10945" y="8776"/>
                      <a:pt x="11620" y="5771"/>
                      <a:pt x="2411" y="1"/>
                    </a:cubicBezTo>
                  </a:path>
                </a:pathLst>
              </a:custGeom>
              <a:noFill/>
              <a:ln w="2400" cap="rnd" cmpd="sng">
                <a:solidFill>
                  <a:srgbClr val="F2AE70"/>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64" name="Google Shape;1164;p30"/>
              <p:cNvSpPr/>
              <p:nvPr/>
            </p:nvSpPr>
            <p:spPr>
              <a:xfrm>
                <a:off x="3151319" y="3362972"/>
                <a:ext cx="574190" cy="625961"/>
              </a:xfrm>
              <a:custGeom>
                <a:avLst/>
                <a:rect l="l" t="t" r="r" b="b"/>
                <a:pathLst>
                  <a:path w="19786" h="21570">
                    <a:moveTo>
                      <a:pt x="12491" y="1"/>
                    </a:moveTo>
                    <a:cubicBezTo>
                      <a:pt x="9377" y="1"/>
                      <a:pt x="9975" y="6877"/>
                      <a:pt x="11958" y="9031"/>
                    </a:cubicBezTo>
                    <a:cubicBezTo>
                      <a:pt x="11958" y="9031"/>
                      <a:pt x="10127" y="8281"/>
                      <a:pt x="8428" y="8281"/>
                    </a:cubicBezTo>
                    <a:cubicBezTo>
                      <a:pt x="7249" y="8281"/>
                      <a:pt x="6134" y="8642"/>
                      <a:pt x="5738" y="9867"/>
                    </a:cubicBezTo>
                    <a:cubicBezTo>
                      <a:pt x="4790" y="12840"/>
                      <a:pt x="10335" y="14544"/>
                      <a:pt x="10335" y="14544"/>
                    </a:cubicBezTo>
                    <a:cubicBezTo>
                      <a:pt x="10335" y="14544"/>
                      <a:pt x="1" y="18465"/>
                      <a:pt x="4356" y="20973"/>
                    </a:cubicBezTo>
                    <a:cubicBezTo>
                      <a:pt x="5070" y="21383"/>
                      <a:pt x="5963" y="21569"/>
                      <a:pt x="6931" y="21569"/>
                    </a:cubicBezTo>
                    <a:cubicBezTo>
                      <a:pt x="10931" y="21569"/>
                      <a:pt x="16225" y="18389"/>
                      <a:pt x="15591" y="14688"/>
                    </a:cubicBezTo>
                    <a:cubicBezTo>
                      <a:pt x="19786" y="12165"/>
                      <a:pt x="18805" y="2811"/>
                      <a:pt x="13951" y="400"/>
                    </a:cubicBezTo>
                    <a:cubicBezTo>
                      <a:pt x="13394" y="124"/>
                      <a:pt x="12909" y="1"/>
                      <a:pt x="12491"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65" name="Google Shape;1165;p30"/>
              <p:cNvSpPr/>
              <p:nvPr/>
            </p:nvSpPr>
            <p:spPr>
              <a:xfrm>
                <a:off x="3247869" y="3682860"/>
                <a:ext cx="425404" cy="306074"/>
              </a:xfrm>
              <a:custGeom>
                <a:avLst/>
                <a:rect l="l" t="t" r="r" b="b"/>
                <a:pathLst>
                  <a:path w="14659" h="10547">
                    <a:moveTo>
                      <a:pt x="14659" y="1"/>
                    </a:moveTo>
                    <a:cubicBezTo>
                      <a:pt x="13807" y="997"/>
                      <a:pt x="12714" y="1255"/>
                      <a:pt x="12714" y="1255"/>
                    </a:cubicBezTo>
                    <a:cubicBezTo>
                      <a:pt x="12714" y="1255"/>
                      <a:pt x="10267" y="497"/>
                      <a:pt x="8499" y="497"/>
                    </a:cubicBezTo>
                    <a:cubicBezTo>
                      <a:pt x="7798" y="497"/>
                      <a:pt x="7204" y="616"/>
                      <a:pt x="6912" y="949"/>
                    </a:cubicBezTo>
                    <a:cubicBezTo>
                      <a:pt x="5883" y="2123"/>
                      <a:pt x="11058" y="3746"/>
                      <a:pt x="11058" y="3746"/>
                    </a:cubicBezTo>
                    <a:cubicBezTo>
                      <a:pt x="11058" y="3746"/>
                      <a:pt x="5578" y="7957"/>
                      <a:pt x="1" y="8841"/>
                    </a:cubicBezTo>
                    <a:cubicBezTo>
                      <a:pt x="97" y="9226"/>
                      <a:pt x="418" y="9596"/>
                      <a:pt x="1029" y="9950"/>
                    </a:cubicBezTo>
                    <a:cubicBezTo>
                      <a:pt x="1743" y="10360"/>
                      <a:pt x="2636" y="10546"/>
                      <a:pt x="3604" y="10546"/>
                    </a:cubicBezTo>
                    <a:cubicBezTo>
                      <a:pt x="7604" y="10546"/>
                      <a:pt x="12901" y="7366"/>
                      <a:pt x="12280" y="3665"/>
                    </a:cubicBezTo>
                    <a:cubicBezTo>
                      <a:pt x="13501" y="2926"/>
                      <a:pt x="14289" y="1592"/>
                      <a:pt x="14659" y="17"/>
                    </a:cubicBezTo>
                    <a:lnTo>
                      <a:pt x="14659" y="1"/>
                    </a:ln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66" name="Google Shape;1166;p30"/>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67" name="Google Shape;1167;p30"/>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168" name="Google Shape;1168;p30"/>
            <p:cNvGrpSpPr/>
            <p:nvPr/>
          </p:nvGrpSpPr>
          <p:grpSpPr>
            <a:xfrm>
              <a:off x="4293548" y="2888816"/>
              <a:ext cx="876909" cy="1454261"/>
              <a:chOff x="4424715" y="3515240"/>
              <a:chExt cx="629556" cy="1044053"/>
            </a:xfrm>
          </p:grpSpPr>
          <p:sp>
            <p:nvSpPr>
              <p:cNvPr id="1169" name="Google Shape;1169;p30"/>
              <p:cNvSpPr/>
              <p:nvPr/>
            </p:nvSpPr>
            <p:spPr>
              <a:xfrm>
                <a:off x="5018808" y="3655524"/>
                <a:ext cx="35462" cy="33315"/>
              </a:xfrm>
              <a:custGeom>
                <a:avLst/>
                <a:rect l="l" t="t" r="r" b="b"/>
                <a:pathLst>
                  <a:path w="1222" h="1148">
                    <a:moveTo>
                      <a:pt x="605" y="0"/>
                    </a:moveTo>
                    <a:cubicBezTo>
                      <a:pt x="586" y="0"/>
                      <a:pt x="566" y="1"/>
                      <a:pt x="547" y="3"/>
                    </a:cubicBezTo>
                    <a:cubicBezTo>
                      <a:pt x="225" y="52"/>
                      <a:pt x="0" y="325"/>
                      <a:pt x="48" y="646"/>
                    </a:cubicBezTo>
                    <a:cubicBezTo>
                      <a:pt x="79" y="932"/>
                      <a:pt x="334" y="1148"/>
                      <a:pt x="617" y="1148"/>
                    </a:cubicBezTo>
                    <a:cubicBezTo>
                      <a:pt x="636" y="1148"/>
                      <a:pt x="656" y="1147"/>
                      <a:pt x="675" y="1145"/>
                    </a:cubicBezTo>
                    <a:cubicBezTo>
                      <a:pt x="997" y="1112"/>
                      <a:pt x="1222" y="823"/>
                      <a:pt x="1174" y="502"/>
                    </a:cubicBezTo>
                    <a:cubicBezTo>
                      <a:pt x="1143" y="216"/>
                      <a:pt x="888" y="0"/>
                      <a:pt x="605"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70" name="Google Shape;1170;p30"/>
              <p:cNvSpPr/>
              <p:nvPr/>
            </p:nvSpPr>
            <p:spPr>
              <a:xfrm>
                <a:off x="4786942" y="3548555"/>
                <a:ext cx="58330" cy="157666"/>
              </a:xfrm>
              <a:custGeom>
                <a:avLst/>
                <a:rect l="l" t="t" r="r" b="b"/>
                <a:pathLst>
                  <a:path w="2010" h="5433" fill="none">
                    <a:moveTo>
                      <a:pt x="2010" y="0"/>
                    </a:moveTo>
                    <a:cubicBezTo>
                      <a:pt x="1897" y="2090"/>
                      <a:pt x="1" y="5433"/>
                      <a:pt x="1" y="5433"/>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71" name="Google Shape;1171;p30"/>
              <p:cNvSpPr/>
              <p:nvPr/>
            </p:nvSpPr>
            <p:spPr>
              <a:xfrm>
                <a:off x="4850844" y="3654420"/>
                <a:ext cx="168403" cy="117560"/>
              </a:xfrm>
              <a:custGeom>
                <a:avLst/>
                <a:rect l="l" t="t" r="r" b="b"/>
                <a:pathLst>
                  <a:path w="5803" h="4051" fill="none">
                    <a:moveTo>
                      <a:pt x="5803" y="483"/>
                    </a:moveTo>
                    <a:cubicBezTo>
                      <a:pt x="4035" y="1"/>
                      <a:pt x="1" y="4051"/>
                      <a:pt x="1" y="4051"/>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72" name="Google Shape;1172;p30"/>
              <p:cNvSpPr/>
              <p:nvPr/>
            </p:nvSpPr>
            <p:spPr>
              <a:xfrm>
                <a:off x="4828934" y="3515240"/>
                <a:ext cx="34998" cy="32967"/>
              </a:xfrm>
              <a:custGeom>
                <a:avLst/>
                <a:rect l="l" t="t" r="r" b="b"/>
                <a:pathLst>
                  <a:path w="1206" h="1136">
                    <a:moveTo>
                      <a:pt x="613" y="1"/>
                    </a:moveTo>
                    <a:cubicBezTo>
                      <a:pt x="586" y="1"/>
                      <a:pt x="558" y="3"/>
                      <a:pt x="531" y="7"/>
                    </a:cubicBezTo>
                    <a:cubicBezTo>
                      <a:pt x="209" y="39"/>
                      <a:pt x="0" y="328"/>
                      <a:pt x="32" y="634"/>
                    </a:cubicBezTo>
                    <a:cubicBezTo>
                      <a:pt x="62" y="933"/>
                      <a:pt x="316" y="1135"/>
                      <a:pt x="597" y="1135"/>
                    </a:cubicBezTo>
                    <a:cubicBezTo>
                      <a:pt x="618" y="1135"/>
                      <a:pt x="639" y="1134"/>
                      <a:pt x="659" y="1132"/>
                    </a:cubicBezTo>
                    <a:cubicBezTo>
                      <a:pt x="981" y="1100"/>
                      <a:pt x="1206" y="811"/>
                      <a:pt x="1157" y="505"/>
                    </a:cubicBezTo>
                    <a:cubicBezTo>
                      <a:pt x="1128" y="213"/>
                      <a:pt x="887" y="1"/>
                      <a:pt x="613"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73" name="Google Shape;1173;p30"/>
              <p:cNvSpPr/>
              <p:nvPr/>
            </p:nvSpPr>
            <p:spPr>
              <a:xfrm>
                <a:off x="4669904" y="3529373"/>
                <a:ext cx="360719" cy="336313"/>
              </a:xfrm>
              <a:custGeom>
                <a:avLst/>
                <a:rect l="l" t="t" r="r" b="b"/>
                <a:pathLst>
                  <a:path w="12430" h="11589">
                    <a:moveTo>
                      <a:pt x="3058" y="1"/>
                    </a:moveTo>
                    <a:cubicBezTo>
                      <a:pt x="1124" y="1"/>
                      <a:pt x="0" y="8538"/>
                      <a:pt x="2250" y="10947"/>
                    </a:cubicBezTo>
                    <a:cubicBezTo>
                      <a:pt x="2674" y="11398"/>
                      <a:pt x="3296" y="11588"/>
                      <a:pt x="4024" y="11588"/>
                    </a:cubicBezTo>
                    <a:cubicBezTo>
                      <a:pt x="7213" y="11588"/>
                      <a:pt x="12430" y="7950"/>
                      <a:pt x="11893" y="6720"/>
                    </a:cubicBezTo>
                    <a:cubicBezTo>
                      <a:pt x="11765" y="6424"/>
                      <a:pt x="11473" y="6304"/>
                      <a:pt x="11086" y="6304"/>
                    </a:cubicBezTo>
                    <a:cubicBezTo>
                      <a:pt x="9481" y="6304"/>
                      <a:pt x="6236" y="8360"/>
                      <a:pt x="6236" y="8360"/>
                    </a:cubicBezTo>
                    <a:cubicBezTo>
                      <a:pt x="6236" y="8360"/>
                      <a:pt x="9884" y="4101"/>
                      <a:pt x="8647" y="2686"/>
                    </a:cubicBezTo>
                    <a:cubicBezTo>
                      <a:pt x="8489" y="2502"/>
                      <a:pt x="8296" y="2422"/>
                      <a:pt x="8078" y="2422"/>
                    </a:cubicBezTo>
                    <a:cubicBezTo>
                      <a:pt x="6608" y="2422"/>
                      <a:pt x="4034" y="6094"/>
                      <a:pt x="4034" y="6094"/>
                    </a:cubicBezTo>
                    <a:cubicBezTo>
                      <a:pt x="4034" y="6094"/>
                      <a:pt x="5062" y="131"/>
                      <a:pt x="3102" y="2"/>
                    </a:cubicBezTo>
                    <a:cubicBezTo>
                      <a:pt x="3087" y="1"/>
                      <a:pt x="3073" y="1"/>
                      <a:pt x="3058"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74" name="Google Shape;1174;p30"/>
              <p:cNvSpPr/>
              <p:nvPr/>
            </p:nvSpPr>
            <p:spPr>
              <a:xfrm>
                <a:off x="4701594" y="3529431"/>
                <a:ext cx="313474" cy="330248"/>
              </a:xfrm>
              <a:custGeom>
                <a:avLst/>
                <a:rect l="l" t="t" r="r" b="b"/>
                <a:pathLst>
                  <a:path w="10802" h="11380" fill="none">
                    <a:moveTo>
                      <a:pt x="10801" y="6718"/>
                    </a:moveTo>
                    <a:cubicBezTo>
                      <a:pt x="8374" y="9338"/>
                      <a:pt x="4035" y="11106"/>
                      <a:pt x="1801" y="11379"/>
                    </a:cubicBezTo>
                    <a:cubicBezTo>
                      <a:pt x="1126" y="10399"/>
                      <a:pt x="1" y="4500"/>
                      <a:pt x="2010" y="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75" name="Google Shape;1175;p30"/>
              <p:cNvSpPr/>
              <p:nvPr/>
            </p:nvSpPr>
            <p:spPr>
              <a:xfrm>
                <a:off x="4753366" y="3606856"/>
                <a:ext cx="167939" cy="252822"/>
              </a:xfrm>
              <a:custGeom>
                <a:avLst/>
                <a:rect l="l" t="t" r="r" b="b"/>
                <a:pathLst>
                  <a:path w="5787" h="8712" fill="none">
                    <a:moveTo>
                      <a:pt x="5787" y="16"/>
                    </a:moveTo>
                    <a:cubicBezTo>
                      <a:pt x="4003" y="3649"/>
                      <a:pt x="1" y="8711"/>
                      <a:pt x="1" y="8711"/>
                    </a:cubicBezTo>
                    <a:cubicBezTo>
                      <a:pt x="1" y="8711"/>
                      <a:pt x="1463" y="4115"/>
                      <a:pt x="4437" y="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76" name="Google Shape;1176;p30"/>
              <p:cNvSpPr/>
              <p:nvPr/>
            </p:nvSpPr>
            <p:spPr>
              <a:xfrm>
                <a:off x="4738914" y="3550412"/>
                <a:ext cx="240228" cy="309266"/>
              </a:xfrm>
              <a:custGeom>
                <a:avLst/>
                <a:rect l="l" t="t" r="r" b="b"/>
                <a:pathLst>
                  <a:path w="8278" h="10657" fill="none">
                    <a:moveTo>
                      <a:pt x="1591" y="0"/>
                    </a:moveTo>
                    <a:cubicBezTo>
                      <a:pt x="0" y="3504"/>
                      <a:pt x="515" y="10656"/>
                      <a:pt x="515" y="10656"/>
                    </a:cubicBezTo>
                    <a:cubicBezTo>
                      <a:pt x="515" y="10656"/>
                      <a:pt x="6510" y="7378"/>
                      <a:pt x="8278" y="5626"/>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77" name="Google Shape;1177;p30"/>
              <p:cNvSpPr/>
              <p:nvPr/>
            </p:nvSpPr>
            <p:spPr>
              <a:xfrm>
                <a:off x="4545815" y="3859650"/>
                <a:ext cx="208044" cy="699643"/>
              </a:xfrm>
              <a:custGeom>
                <a:avLst/>
                <a:rect l="l" t="t" r="r" b="b"/>
                <a:pathLst>
                  <a:path w="7169" h="24109" fill="none">
                    <a:moveTo>
                      <a:pt x="7169" y="0"/>
                    </a:moveTo>
                    <a:cubicBezTo>
                      <a:pt x="3408" y="6269"/>
                      <a:pt x="2009" y="12617"/>
                      <a:pt x="4147" y="12665"/>
                    </a:cubicBezTo>
                    <a:cubicBezTo>
                      <a:pt x="6269" y="12697"/>
                      <a:pt x="4035" y="6590"/>
                      <a:pt x="2009" y="12617"/>
                    </a:cubicBezTo>
                    <a:cubicBezTo>
                      <a:pt x="0" y="18660"/>
                      <a:pt x="1752" y="24109"/>
                      <a:pt x="1752" y="2410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78" name="Google Shape;1178;p30"/>
              <p:cNvSpPr/>
              <p:nvPr/>
            </p:nvSpPr>
            <p:spPr>
              <a:xfrm>
                <a:off x="4761288" y="4028662"/>
                <a:ext cx="182884" cy="190168"/>
              </a:xfrm>
              <a:custGeom>
                <a:avLst/>
                <a:rect l="l" t="t" r="r" b="b"/>
                <a:pathLst>
                  <a:path w="6302" h="6553">
                    <a:moveTo>
                      <a:pt x="3453" y="0"/>
                    </a:moveTo>
                    <a:cubicBezTo>
                      <a:pt x="1900" y="0"/>
                      <a:pt x="652" y="2697"/>
                      <a:pt x="1" y="6552"/>
                    </a:cubicBezTo>
                    <a:cubicBezTo>
                      <a:pt x="1" y="6552"/>
                      <a:pt x="6301" y="1505"/>
                      <a:pt x="4340" y="284"/>
                    </a:cubicBezTo>
                    <a:cubicBezTo>
                      <a:pt x="4035" y="91"/>
                      <a:pt x="3739" y="0"/>
                      <a:pt x="345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79" name="Google Shape;1179;p30"/>
              <p:cNvSpPr/>
              <p:nvPr/>
            </p:nvSpPr>
            <p:spPr>
              <a:xfrm>
                <a:off x="4424715" y="3893690"/>
                <a:ext cx="164514" cy="271482"/>
              </a:xfrm>
              <a:custGeom>
                <a:avLst/>
                <a:rect l="l" t="t" r="r" b="b"/>
                <a:pathLst>
                  <a:path w="5669" h="9355">
                    <a:moveTo>
                      <a:pt x="2832" y="1"/>
                    </a:moveTo>
                    <a:cubicBezTo>
                      <a:pt x="0" y="1"/>
                      <a:pt x="3225" y="9355"/>
                      <a:pt x="3225" y="9355"/>
                    </a:cubicBezTo>
                    <a:cubicBezTo>
                      <a:pt x="5411" y="4131"/>
                      <a:pt x="5668" y="17"/>
                      <a:pt x="2839" y="1"/>
                    </a:cubicBezTo>
                    <a:cubicBezTo>
                      <a:pt x="2837" y="1"/>
                      <a:pt x="2835" y="1"/>
                      <a:pt x="2832"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80" name="Google Shape;1180;p30"/>
              <p:cNvSpPr/>
              <p:nvPr/>
            </p:nvSpPr>
            <p:spPr>
              <a:xfrm>
                <a:off x="4484235" y="3903615"/>
                <a:ext cx="39206" cy="44546"/>
              </a:xfrm>
              <a:custGeom>
                <a:avLst/>
                <a:rect l="l" t="t" r="r" b="b"/>
                <a:pathLst>
                  <a:path w="1351" h="1535">
                    <a:moveTo>
                      <a:pt x="816" y="1"/>
                    </a:moveTo>
                    <a:cubicBezTo>
                      <a:pt x="559" y="1"/>
                      <a:pt x="280" y="226"/>
                      <a:pt x="146" y="575"/>
                    </a:cubicBezTo>
                    <a:cubicBezTo>
                      <a:pt x="1" y="977"/>
                      <a:pt x="97" y="1394"/>
                      <a:pt x="387" y="1507"/>
                    </a:cubicBezTo>
                    <a:cubicBezTo>
                      <a:pt x="435" y="1526"/>
                      <a:pt x="485" y="1535"/>
                      <a:pt x="537" y="1535"/>
                    </a:cubicBezTo>
                    <a:cubicBezTo>
                      <a:pt x="793" y="1535"/>
                      <a:pt x="1072" y="1311"/>
                      <a:pt x="1206" y="977"/>
                    </a:cubicBezTo>
                    <a:cubicBezTo>
                      <a:pt x="1351" y="575"/>
                      <a:pt x="1255" y="141"/>
                      <a:pt x="965" y="28"/>
                    </a:cubicBezTo>
                    <a:cubicBezTo>
                      <a:pt x="917" y="10"/>
                      <a:pt x="867" y="1"/>
                      <a:pt x="816"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81" name="Google Shape;1181;p30"/>
              <p:cNvSpPr/>
              <p:nvPr/>
            </p:nvSpPr>
            <p:spPr>
              <a:xfrm>
                <a:off x="4824262" y="4036439"/>
                <a:ext cx="45271" cy="39728"/>
              </a:xfrm>
              <a:custGeom>
                <a:avLst/>
                <a:rect l="l" t="t" r="r" b="b"/>
                <a:pathLst>
                  <a:path w="1560" h="1369">
                    <a:moveTo>
                      <a:pt x="1164" y="1"/>
                    </a:moveTo>
                    <a:cubicBezTo>
                      <a:pt x="959" y="1"/>
                      <a:pt x="685" y="135"/>
                      <a:pt x="451" y="369"/>
                    </a:cubicBezTo>
                    <a:cubicBezTo>
                      <a:pt x="113" y="691"/>
                      <a:pt x="1" y="1109"/>
                      <a:pt x="177" y="1286"/>
                    </a:cubicBezTo>
                    <a:cubicBezTo>
                      <a:pt x="233" y="1342"/>
                      <a:pt x="314" y="1369"/>
                      <a:pt x="407" y="1369"/>
                    </a:cubicBezTo>
                    <a:cubicBezTo>
                      <a:pt x="609" y="1369"/>
                      <a:pt x="874" y="1243"/>
                      <a:pt x="1093" y="1012"/>
                    </a:cubicBezTo>
                    <a:cubicBezTo>
                      <a:pt x="1431" y="675"/>
                      <a:pt x="1560" y="257"/>
                      <a:pt x="1383" y="80"/>
                    </a:cubicBezTo>
                    <a:cubicBezTo>
                      <a:pt x="1329" y="26"/>
                      <a:pt x="1253" y="1"/>
                      <a:pt x="11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1182" name="Google Shape;1182;p30"/>
            <p:cNvGrpSpPr/>
            <p:nvPr/>
          </p:nvGrpSpPr>
          <p:grpSpPr>
            <a:xfrm>
              <a:off x="6188439" y="3874316"/>
              <a:ext cx="1922626" cy="590432"/>
              <a:chOff x="5052449" y="4052807"/>
              <a:chExt cx="1341304" cy="411910"/>
            </a:xfrm>
          </p:grpSpPr>
          <p:sp>
            <p:nvSpPr>
              <p:cNvPr id="1183" name="Google Shape;1183;p30"/>
              <p:cNvSpPr/>
              <p:nvPr/>
            </p:nvSpPr>
            <p:spPr>
              <a:xfrm>
                <a:off x="5052449" y="4094712"/>
                <a:ext cx="846107" cy="234191"/>
              </a:xfrm>
              <a:custGeom>
                <a:avLst/>
                <a:rect l="l" t="t" r="r" b="b"/>
                <a:pathLst>
                  <a:path w="29156" h="8070" fill="none">
                    <a:moveTo>
                      <a:pt x="0" y="8069"/>
                    </a:moveTo>
                    <a:cubicBezTo>
                      <a:pt x="6959" y="2396"/>
                      <a:pt x="14192" y="2476"/>
                      <a:pt x="15076" y="5128"/>
                    </a:cubicBezTo>
                    <a:cubicBezTo>
                      <a:pt x="15960" y="7764"/>
                      <a:pt x="10688" y="5369"/>
                      <a:pt x="16555" y="2926"/>
                    </a:cubicBezTo>
                    <a:cubicBezTo>
                      <a:pt x="23578" y="1"/>
                      <a:pt x="29155" y="1962"/>
                      <a:pt x="29155" y="1962"/>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84" name="Google Shape;1184;p30"/>
              <p:cNvSpPr/>
              <p:nvPr/>
            </p:nvSpPr>
            <p:spPr>
              <a:xfrm>
                <a:off x="5890807" y="4052807"/>
                <a:ext cx="502946" cy="408224"/>
              </a:xfrm>
              <a:custGeom>
                <a:avLst/>
                <a:rect l="l" t="t" r="r" b="b"/>
                <a:pathLst>
                  <a:path w="17331" h="14067">
                    <a:moveTo>
                      <a:pt x="8609" y="0"/>
                    </a:moveTo>
                    <a:cubicBezTo>
                      <a:pt x="4505" y="0"/>
                      <a:pt x="404" y="941"/>
                      <a:pt x="250" y="3422"/>
                    </a:cubicBezTo>
                    <a:cubicBezTo>
                      <a:pt x="0" y="7687"/>
                      <a:pt x="10800" y="14066"/>
                      <a:pt x="14012" y="14066"/>
                    </a:cubicBezTo>
                    <a:cubicBezTo>
                      <a:pt x="14516" y="14066"/>
                      <a:pt x="14833" y="13910"/>
                      <a:pt x="14892" y="13563"/>
                    </a:cubicBezTo>
                    <a:cubicBezTo>
                      <a:pt x="15342" y="11008"/>
                      <a:pt x="7065" y="7183"/>
                      <a:pt x="7065" y="7183"/>
                    </a:cubicBezTo>
                    <a:lnTo>
                      <a:pt x="7065" y="7183"/>
                    </a:lnTo>
                    <a:cubicBezTo>
                      <a:pt x="7065" y="7183"/>
                      <a:pt x="12120" y="8663"/>
                      <a:pt x="14747" y="8663"/>
                    </a:cubicBezTo>
                    <a:cubicBezTo>
                      <a:pt x="15700" y="8663"/>
                      <a:pt x="16333" y="8468"/>
                      <a:pt x="16290" y="7938"/>
                    </a:cubicBezTo>
                    <a:cubicBezTo>
                      <a:pt x="16146" y="5929"/>
                      <a:pt x="7660" y="4225"/>
                      <a:pt x="7659" y="4225"/>
                    </a:cubicBezTo>
                    <a:lnTo>
                      <a:pt x="7659" y="4225"/>
                    </a:lnTo>
                    <a:cubicBezTo>
                      <a:pt x="7660" y="4225"/>
                      <a:pt x="8409" y="4262"/>
                      <a:pt x="9483" y="4262"/>
                    </a:cubicBezTo>
                    <a:cubicBezTo>
                      <a:pt x="12295" y="4262"/>
                      <a:pt x="17330" y="4010"/>
                      <a:pt x="16981" y="2184"/>
                    </a:cubicBezTo>
                    <a:cubicBezTo>
                      <a:pt x="16734" y="921"/>
                      <a:pt x="12670" y="0"/>
                      <a:pt x="8609"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85" name="Google Shape;1185;p30"/>
              <p:cNvSpPr/>
              <p:nvPr/>
            </p:nvSpPr>
            <p:spPr>
              <a:xfrm>
                <a:off x="5898062" y="4152084"/>
                <a:ext cx="419339" cy="308802"/>
              </a:xfrm>
              <a:custGeom>
                <a:avLst/>
                <a:rect l="l" t="t" r="r" b="b"/>
                <a:pathLst>
                  <a:path w="14450" h="10641" fill="none">
                    <a:moveTo>
                      <a:pt x="14449" y="9146"/>
                    </a:moveTo>
                    <a:cubicBezTo>
                      <a:pt x="9065" y="7844"/>
                      <a:pt x="0" y="1"/>
                      <a:pt x="0" y="1"/>
                    </a:cubicBezTo>
                    <a:cubicBezTo>
                      <a:pt x="2893" y="5240"/>
                      <a:pt x="11620" y="9965"/>
                      <a:pt x="13774" y="10641"/>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86" name="Google Shape;1186;p30"/>
              <p:cNvSpPr/>
              <p:nvPr/>
            </p:nvSpPr>
            <p:spPr>
              <a:xfrm>
                <a:off x="5898527" y="4152084"/>
                <a:ext cx="444035" cy="150208"/>
              </a:xfrm>
              <a:custGeom>
                <a:avLst/>
                <a:rect l="l" t="t" r="r" b="b"/>
                <a:pathLst>
                  <a:path w="15301" h="5176" fill="none">
                    <a:moveTo>
                      <a:pt x="6799" y="3762"/>
                    </a:moveTo>
                    <a:cubicBezTo>
                      <a:pt x="4179" y="2749"/>
                      <a:pt x="0" y="1"/>
                      <a:pt x="0" y="1"/>
                    </a:cubicBezTo>
                    <a:cubicBezTo>
                      <a:pt x="0" y="1"/>
                      <a:pt x="11042" y="4629"/>
                      <a:pt x="15301" y="5176"/>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87" name="Google Shape;1187;p30"/>
              <p:cNvSpPr/>
              <p:nvPr/>
            </p:nvSpPr>
            <p:spPr>
              <a:xfrm>
                <a:off x="5898527" y="4151620"/>
                <a:ext cx="448707" cy="105894"/>
              </a:xfrm>
              <a:custGeom>
                <a:avLst/>
                <a:rect l="l" t="t" r="r" b="b"/>
                <a:pathLst>
                  <a:path w="15462" h="3649" fill="none">
                    <a:moveTo>
                      <a:pt x="15462" y="3649"/>
                    </a:moveTo>
                    <a:cubicBezTo>
                      <a:pt x="10094" y="1463"/>
                      <a:pt x="0" y="1"/>
                      <a:pt x="0" y="1"/>
                    </a:cubicBezTo>
                    <a:cubicBezTo>
                      <a:pt x="0" y="1"/>
                      <a:pt x="2716" y="81"/>
                      <a:pt x="7393" y="820"/>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88" name="Google Shape;1188;p30"/>
              <p:cNvSpPr/>
              <p:nvPr/>
            </p:nvSpPr>
            <p:spPr>
              <a:xfrm>
                <a:off x="5898527" y="4064879"/>
                <a:ext cx="473897" cy="87234"/>
              </a:xfrm>
              <a:custGeom>
                <a:avLst/>
                <a:rect l="l" t="t" r="r" b="b"/>
                <a:pathLst>
                  <a:path w="16330" h="3006" fill="none">
                    <a:moveTo>
                      <a:pt x="16330" y="2684"/>
                    </a:moveTo>
                    <a:cubicBezTo>
                      <a:pt x="9820" y="1575"/>
                      <a:pt x="0" y="3006"/>
                      <a:pt x="0" y="3006"/>
                    </a:cubicBezTo>
                    <a:cubicBezTo>
                      <a:pt x="0" y="3006"/>
                      <a:pt x="2556" y="0"/>
                      <a:pt x="14594" y="370"/>
                    </a:cubicBezTo>
                  </a:path>
                </a:pathLst>
              </a:custGeom>
              <a:noFill/>
              <a:ln w="2400"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189" name="Google Shape;1189;p30"/>
              <p:cNvSpPr/>
              <p:nvPr/>
            </p:nvSpPr>
            <p:spPr>
              <a:xfrm>
                <a:off x="5052449" y="4380791"/>
                <a:ext cx="489974" cy="83926"/>
              </a:xfrm>
              <a:custGeom>
                <a:avLst/>
                <a:rect l="l" t="t" r="r" b="b"/>
                <a:pathLst>
                  <a:path w="16884" h="2892">
                    <a:moveTo>
                      <a:pt x="8188" y="0"/>
                    </a:moveTo>
                    <a:cubicBezTo>
                      <a:pt x="5176" y="0"/>
                      <a:pt x="1945" y="374"/>
                      <a:pt x="0" y="1200"/>
                    </a:cubicBezTo>
                    <a:cubicBezTo>
                      <a:pt x="378" y="1172"/>
                      <a:pt x="758" y="1159"/>
                      <a:pt x="1139" y="1159"/>
                    </a:cubicBezTo>
                    <a:cubicBezTo>
                      <a:pt x="5556" y="1159"/>
                      <a:pt x="10174" y="2892"/>
                      <a:pt x="13038" y="2892"/>
                    </a:cubicBezTo>
                    <a:cubicBezTo>
                      <a:pt x="13889" y="2892"/>
                      <a:pt x="14586" y="2739"/>
                      <a:pt x="15076" y="2342"/>
                    </a:cubicBezTo>
                    <a:cubicBezTo>
                      <a:pt x="16883" y="874"/>
                      <a:pt x="12792" y="0"/>
                      <a:pt x="8188"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90" name="Google Shape;1190;p30"/>
              <p:cNvSpPr/>
              <p:nvPr/>
            </p:nvSpPr>
            <p:spPr>
              <a:xfrm>
                <a:off x="5553363" y="4337522"/>
                <a:ext cx="193592" cy="90920"/>
              </a:xfrm>
              <a:custGeom>
                <a:avLst/>
                <a:rect l="l" t="t" r="r" b="b"/>
                <a:pathLst>
                  <a:path w="6671" h="3133">
                    <a:moveTo>
                      <a:pt x="1939" y="0"/>
                    </a:moveTo>
                    <a:cubicBezTo>
                      <a:pt x="1005" y="0"/>
                      <a:pt x="317" y="252"/>
                      <a:pt x="194" y="715"/>
                    </a:cubicBezTo>
                    <a:cubicBezTo>
                      <a:pt x="1" y="1454"/>
                      <a:pt x="1254" y="2418"/>
                      <a:pt x="2990" y="2884"/>
                    </a:cubicBezTo>
                    <a:cubicBezTo>
                      <a:pt x="3613" y="3052"/>
                      <a:pt x="4214" y="3132"/>
                      <a:pt x="4736" y="3132"/>
                    </a:cubicBezTo>
                    <a:cubicBezTo>
                      <a:pt x="5669" y="3132"/>
                      <a:pt x="6354" y="2876"/>
                      <a:pt x="6478" y="2402"/>
                    </a:cubicBezTo>
                    <a:cubicBezTo>
                      <a:pt x="6671" y="1679"/>
                      <a:pt x="5433" y="699"/>
                      <a:pt x="3697" y="249"/>
                    </a:cubicBezTo>
                    <a:cubicBezTo>
                      <a:pt x="3071" y="80"/>
                      <a:pt x="2466" y="0"/>
                      <a:pt x="1939"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91" name="Google Shape;1191;p30"/>
              <p:cNvSpPr/>
              <p:nvPr/>
            </p:nvSpPr>
            <p:spPr>
              <a:xfrm>
                <a:off x="5418101" y="4405922"/>
                <a:ext cx="69996" cy="32473"/>
              </a:xfrm>
              <a:custGeom>
                <a:avLst/>
                <a:rect l="l" t="t" r="r" b="b"/>
                <a:pathLst>
                  <a:path w="2412" h="1119">
                    <a:moveTo>
                      <a:pt x="595" y="0"/>
                    </a:moveTo>
                    <a:cubicBezTo>
                      <a:pt x="318" y="0"/>
                      <a:pt x="117" y="70"/>
                      <a:pt x="81" y="206"/>
                    </a:cubicBezTo>
                    <a:cubicBezTo>
                      <a:pt x="1" y="447"/>
                      <a:pt x="451" y="801"/>
                      <a:pt x="1078" y="993"/>
                    </a:cubicBezTo>
                    <a:cubicBezTo>
                      <a:pt x="1343" y="1077"/>
                      <a:pt x="1603" y="1119"/>
                      <a:pt x="1817" y="1119"/>
                    </a:cubicBezTo>
                    <a:cubicBezTo>
                      <a:pt x="2095" y="1119"/>
                      <a:pt x="2295" y="1049"/>
                      <a:pt x="2331" y="913"/>
                    </a:cubicBezTo>
                    <a:cubicBezTo>
                      <a:pt x="2412" y="672"/>
                      <a:pt x="1962" y="318"/>
                      <a:pt x="1335" y="126"/>
                    </a:cubicBezTo>
                    <a:cubicBezTo>
                      <a:pt x="1069" y="42"/>
                      <a:pt x="809" y="0"/>
                      <a:pt x="595" y="0"/>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92" name="Google Shape;1192;p30"/>
              <p:cNvSpPr/>
              <p:nvPr/>
            </p:nvSpPr>
            <p:spPr>
              <a:xfrm>
                <a:off x="5653192" y="4357372"/>
                <a:ext cx="68574" cy="37842"/>
              </a:xfrm>
              <a:custGeom>
                <a:avLst/>
                <a:rect l="l" t="t" r="r" b="b"/>
                <a:pathLst>
                  <a:path w="2363" h="1304">
                    <a:moveTo>
                      <a:pt x="464" y="1"/>
                    </a:moveTo>
                    <a:cubicBezTo>
                      <a:pt x="284" y="1"/>
                      <a:pt x="154" y="47"/>
                      <a:pt x="113" y="143"/>
                    </a:cubicBezTo>
                    <a:cubicBezTo>
                      <a:pt x="0" y="368"/>
                      <a:pt x="386" y="786"/>
                      <a:pt x="981" y="1059"/>
                    </a:cubicBezTo>
                    <a:cubicBezTo>
                      <a:pt x="1315" y="1222"/>
                      <a:pt x="1639" y="1303"/>
                      <a:pt x="1879" y="1303"/>
                    </a:cubicBezTo>
                    <a:cubicBezTo>
                      <a:pt x="2066" y="1303"/>
                      <a:pt x="2201" y="1254"/>
                      <a:pt x="2250" y="1156"/>
                    </a:cubicBezTo>
                    <a:cubicBezTo>
                      <a:pt x="2363" y="931"/>
                      <a:pt x="1961" y="513"/>
                      <a:pt x="1366" y="240"/>
                    </a:cubicBezTo>
                    <a:cubicBezTo>
                      <a:pt x="1035" y="83"/>
                      <a:pt x="704" y="1"/>
                      <a:pt x="4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grpSp>
        <p:nvGrpSpPr>
          <p:cNvPr id="1195" name="Google Shape;1195;p30"/>
          <p:cNvGrpSpPr/>
          <p:nvPr/>
        </p:nvGrpSpPr>
        <p:grpSpPr>
          <a:xfrm rot="3473532">
            <a:off x="1273249" y="210096"/>
            <a:ext cx="943088" cy="1535368"/>
            <a:chOff x="6580875" y="1266425"/>
            <a:chExt cx="476125" cy="775175"/>
          </a:xfrm>
        </p:grpSpPr>
        <p:sp>
          <p:nvSpPr>
            <p:cNvPr id="1196" name="Google Shape;1196;p30"/>
            <p:cNvSpPr/>
            <p:nvPr/>
          </p:nvSpPr>
          <p:spPr>
            <a:xfrm>
              <a:off x="6739150" y="1266425"/>
              <a:ext cx="98575" cy="233750"/>
            </a:xfrm>
            <a:custGeom>
              <a:avLst/>
              <a:rect l="l" t="t" r="r" b="b"/>
              <a:pathLst>
                <a:path w="3943" h="9350">
                  <a:moveTo>
                    <a:pt x="2196" y="0"/>
                  </a:moveTo>
                  <a:cubicBezTo>
                    <a:pt x="2196" y="1"/>
                    <a:pt x="0" y="3224"/>
                    <a:pt x="0" y="5946"/>
                  </a:cubicBezTo>
                  <a:cubicBezTo>
                    <a:pt x="0" y="8668"/>
                    <a:pt x="1349" y="9349"/>
                    <a:pt x="1349" y="9349"/>
                  </a:cubicBezTo>
                  <a:cubicBezTo>
                    <a:pt x="3943" y="7757"/>
                    <a:pt x="2196" y="1"/>
                    <a:pt x="219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97" name="Google Shape;1197;p30"/>
            <p:cNvSpPr/>
            <p:nvPr/>
          </p:nvSpPr>
          <p:spPr>
            <a:xfrm>
              <a:off x="6808500" y="1383275"/>
              <a:ext cx="116875" cy="228300"/>
            </a:xfrm>
            <a:custGeom>
              <a:avLst/>
              <a:rect l="l" t="t" r="r" b="b"/>
              <a:pathLst>
                <a:path w="4675" h="9132">
                  <a:moveTo>
                    <a:pt x="4379" y="1"/>
                  </a:moveTo>
                  <a:lnTo>
                    <a:pt x="4379" y="1"/>
                  </a:lnTo>
                  <a:cubicBezTo>
                    <a:pt x="1913" y="1876"/>
                    <a:pt x="167" y="4572"/>
                    <a:pt x="0" y="9131"/>
                  </a:cubicBezTo>
                  <a:cubicBezTo>
                    <a:pt x="4674" y="8322"/>
                    <a:pt x="4379" y="1"/>
                    <a:pt x="4379"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98" name="Google Shape;1198;p30"/>
            <p:cNvSpPr/>
            <p:nvPr/>
          </p:nvSpPr>
          <p:spPr>
            <a:xfrm>
              <a:off x="6590175" y="1486325"/>
              <a:ext cx="169225" cy="136800"/>
            </a:xfrm>
            <a:custGeom>
              <a:avLst/>
              <a:rect l="l" t="t" r="r" b="b"/>
              <a:pathLst>
                <a:path w="6769" h="5472">
                  <a:moveTo>
                    <a:pt x="1" y="1"/>
                  </a:moveTo>
                  <a:cubicBezTo>
                    <a:pt x="913" y="3057"/>
                    <a:pt x="2556" y="5446"/>
                    <a:pt x="6768" y="5471"/>
                  </a:cubicBezTo>
                  <a:cubicBezTo>
                    <a:pt x="6768" y="5471"/>
                    <a:pt x="6101" y="1003"/>
                    <a:pt x="1"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99" name="Google Shape;1199;p30"/>
            <p:cNvSpPr/>
            <p:nvPr/>
          </p:nvSpPr>
          <p:spPr>
            <a:xfrm>
              <a:off x="6839300" y="1520675"/>
              <a:ext cx="145150" cy="199775"/>
            </a:xfrm>
            <a:custGeom>
              <a:avLst/>
              <a:rect l="l" t="t" r="r" b="b"/>
              <a:pathLst>
                <a:path w="5806" h="7991">
                  <a:moveTo>
                    <a:pt x="5805" y="1"/>
                  </a:moveTo>
                  <a:lnTo>
                    <a:pt x="5805" y="1"/>
                  </a:lnTo>
                  <a:cubicBezTo>
                    <a:pt x="2929" y="1735"/>
                    <a:pt x="463" y="3866"/>
                    <a:pt x="1" y="7963"/>
                  </a:cubicBezTo>
                  <a:cubicBezTo>
                    <a:pt x="139" y="7982"/>
                    <a:pt x="275" y="7991"/>
                    <a:pt x="408" y="7991"/>
                  </a:cubicBezTo>
                  <a:cubicBezTo>
                    <a:pt x="4339" y="7991"/>
                    <a:pt x="5805" y="1"/>
                    <a:pt x="5805"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00" name="Google Shape;1200;p30"/>
            <p:cNvSpPr/>
            <p:nvPr/>
          </p:nvSpPr>
          <p:spPr>
            <a:xfrm>
              <a:off x="6580875" y="1678950"/>
              <a:ext cx="213200" cy="81450"/>
            </a:xfrm>
            <a:custGeom>
              <a:avLst/>
              <a:rect l="l" t="t" r="r" b="b"/>
              <a:pathLst>
                <a:path w="8528" h="3258">
                  <a:moveTo>
                    <a:pt x="2153" y="0"/>
                  </a:moveTo>
                  <a:cubicBezTo>
                    <a:pt x="1416" y="0"/>
                    <a:pt x="685" y="70"/>
                    <a:pt x="0" y="206"/>
                  </a:cubicBezTo>
                  <a:cubicBezTo>
                    <a:pt x="1676" y="2661"/>
                    <a:pt x="3881" y="3257"/>
                    <a:pt x="5629" y="3257"/>
                  </a:cubicBezTo>
                  <a:cubicBezTo>
                    <a:pt x="7283" y="3257"/>
                    <a:pt x="8527" y="2723"/>
                    <a:pt x="8527" y="2723"/>
                  </a:cubicBezTo>
                  <a:cubicBezTo>
                    <a:pt x="7427" y="863"/>
                    <a:pt x="4747" y="0"/>
                    <a:pt x="2153"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01" name="Google Shape;1201;p30"/>
            <p:cNvSpPr/>
            <p:nvPr/>
          </p:nvSpPr>
          <p:spPr>
            <a:xfrm>
              <a:off x="6886175" y="1662275"/>
              <a:ext cx="143525" cy="188725"/>
            </a:xfrm>
            <a:custGeom>
              <a:avLst/>
              <a:rect l="l" t="t" r="r" b="b"/>
              <a:pathLst>
                <a:path w="5741" h="7549">
                  <a:moveTo>
                    <a:pt x="5741" y="0"/>
                  </a:moveTo>
                  <a:cubicBezTo>
                    <a:pt x="232" y="1785"/>
                    <a:pt x="1" y="7512"/>
                    <a:pt x="1" y="7512"/>
                  </a:cubicBezTo>
                  <a:cubicBezTo>
                    <a:pt x="140" y="7537"/>
                    <a:pt x="281" y="7548"/>
                    <a:pt x="423" y="7548"/>
                  </a:cubicBezTo>
                  <a:cubicBezTo>
                    <a:pt x="2694" y="7548"/>
                    <a:pt x="5270" y="4508"/>
                    <a:pt x="5741"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02" name="Google Shape;1202;p30"/>
            <p:cNvSpPr/>
            <p:nvPr/>
          </p:nvSpPr>
          <p:spPr>
            <a:xfrm>
              <a:off x="6627100" y="1840125"/>
              <a:ext cx="212225" cy="80850"/>
            </a:xfrm>
            <a:custGeom>
              <a:avLst/>
              <a:rect l="l" t="t" r="r" b="b"/>
              <a:pathLst>
                <a:path w="8489" h="3234">
                  <a:moveTo>
                    <a:pt x="4594" y="0"/>
                  </a:moveTo>
                  <a:cubicBezTo>
                    <a:pt x="3241" y="0"/>
                    <a:pt x="1668" y="287"/>
                    <a:pt x="1" y="809"/>
                  </a:cubicBezTo>
                  <a:cubicBezTo>
                    <a:pt x="1949" y="2575"/>
                    <a:pt x="3842" y="3234"/>
                    <a:pt x="5356" y="3234"/>
                  </a:cubicBezTo>
                  <a:cubicBezTo>
                    <a:pt x="6935" y="3234"/>
                    <a:pt x="8102" y="2517"/>
                    <a:pt x="8489" y="1593"/>
                  </a:cubicBezTo>
                  <a:cubicBezTo>
                    <a:pt x="7760" y="493"/>
                    <a:pt x="6367" y="0"/>
                    <a:pt x="4594"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03" name="Google Shape;1203;p30"/>
            <p:cNvSpPr/>
            <p:nvPr/>
          </p:nvSpPr>
          <p:spPr>
            <a:xfrm>
              <a:off x="6719250" y="1960100"/>
              <a:ext cx="160850" cy="81500"/>
            </a:xfrm>
            <a:custGeom>
              <a:avLst/>
              <a:rect l="l" t="t" r="r" b="b"/>
              <a:pathLst>
                <a:path w="6434" h="3260">
                  <a:moveTo>
                    <a:pt x="4606" y="0"/>
                  </a:moveTo>
                  <a:cubicBezTo>
                    <a:pt x="3131" y="0"/>
                    <a:pt x="1591" y="946"/>
                    <a:pt x="0" y="2636"/>
                  </a:cubicBezTo>
                  <a:cubicBezTo>
                    <a:pt x="1134" y="3079"/>
                    <a:pt x="2097" y="3259"/>
                    <a:pt x="2905" y="3259"/>
                  </a:cubicBezTo>
                  <a:cubicBezTo>
                    <a:pt x="5383" y="3259"/>
                    <a:pt x="6405" y="1563"/>
                    <a:pt x="6434" y="518"/>
                  </a:cubicBezTo>
                  <a:cubicBezTo>
                    <a:pt x="5837" y="168"/>
                    <a:pt x="5227" y="0"/>
                    <a:pt x="460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04" name="Google Shape;1204;p30"/>
            <p:cNvSpPr/>
            <p:nvPr/>
          </p:nvSpPr>
          <p:spPr>
            <a:xfrm>
              <a:off x="6933050" y="1850075"/>
              <a:ext cx="123950" cy="103300"/>
            </a:xfrm>
            <a:custGeom>
              <a:avLst/>
              <a:rect l="l" t="t" r="r" b="b"/>
              <a:pathLst>
                <a:path w="4958" h="4132">
                  <a:moveTo>
                    <a:pt x="4957" y="0"/>
                  </a:moveTo>
                  <a:lnTo>
                    <a:pt x="4957" y="0"/>
                  </a:lnTo>
                  <a:cubicBezTo>
                    <a:pt x="2376" y="398"/>
                    <a:pt x="155" y="1169"/>
                    <a:pt x="1" y="4033"/>
                  </a:cubicBezTo>
                  <a:cubicBezTo>
                    <a:pt x="285" y="4100"/>
                    <a:pt x="555" y="4131"/>
                    <a:pt x="812" y="4131"/>
                  </a:cubicBezTo>
                  <a:cubicBezTo>
                    <a:pt x="3772" y="4131"/>
                    <a:pt x="4957" y="0"/>
                    <a:pt x="4957"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05" name="Google Shape;1205;p30"/>
            <p:cNvSpPr/>
            <p:nvPr/>
          </p:nvSpPr>
          <p:spPr>
            <a:xfrm>
              <a:off x="6739150" y="1266425"/>
              <a:ext cx="234700" cy="773400"/>
            </a:xfrm>
            <a:custGeom>
              <a:avLst/>
              <a:rect l="l" t="t" r="r" b="b"/>
              <a:pathLst>
                <a:path w="9388" h="30936" fill="none">
                  <a:moveTo>
                    <a:pt x="9387" y="30936"/>
                  </a:moveTo>
                  <a:cubicBezTo>
                    <a:pt x="1618" y="23372"/>
                    <a:pt x="0" y="9028"/>
                    <a:pt x="2196"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06" name="Google Shape;1206;p30"/>
            <p:cNvSpPr/>
            <p:nvPr/>
          </p:nvSpPr>
          <p:spPr>
            <a:xfrm>
              <a:off x="6590175" y="1383275"/>
              <a:ext cx="327800" cy="258150"/>
            </a:xfrm>
            <a:custGeom>
              <a:avLst/>
              <a:rect l="l" t="t" r="r" b="b"/>
              <a:pathLst>
                <a:path w="13112" h="10326" fill="none">
                  <a:moveTo>
                    <a:pt x="1" y="4123"/>
                  </a:moveTo>
                  <a:cubicBezTo>
                    <a:pt x="3429" y="7706"/>
                    <a:pt x="6768" y="9593"/>
                    <a:pt x="6768" y="9593"/>
                  </a:cubicBezTo>
                  <a:lnTo>
                    <a:pt x="7873" y="10325"/>
                  </a:lnTo>
                  <a:lnTo>
                    <a:pt x="8733" y="9131"/>
                  </a:lnTo>
                  <a:cubicBezTo>
                    <a:pt x="8733" y="9131"/>
                    <a:pt x="13009" y="2453"/>
                    <a:pt x="13112" y="1"/>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07" name="Google Shape;1207;p30"/>
            <p:cNvSpPr/>
            <p:nvPr/>
          </p:nvSpPr>
          <p:spPr>
            <a:xfrm>
              <a:off x="6580875" y="1520675"/>
              <a:ext cx="403575" cy="230225"/>
            </a:xfrm>
            <a:custGeom>
              <a:avLst/>
              <a:rect l="l" t="t" r="r" b="b"/>
              <a:pathLst>
                <a:path w="16143" h="9209" fill="none">
                  <a:moveTo>
                    <a:pt x="0" y="6537"/>
                  </a:moveTo>
                  <a:cubicBezTo>
                    <a:pt x="2941" y="8874"/>
                    <a:pt x="8527" y="9054"/>
                    <a:pt x="8527" y="9054"/>
                  </a:cubicBezTo>
                  <a:lnTo>
                    <a:pt x="9195" y="9208"/>
                  </a:lnTo>
                  <a:lnTo>
                    <a:pt x="10338" y="7963"/>
                  </a:lnTo>
                  <a:cubicBezTo>
                    <a:pt x="10338" y="7963"/>
                    <a:pt x="15551" y="1259"/>
                    <a:pt x="16142" y="1"/>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08" name="Google Shape;1208;p30"/>
            <p:cNvSpPr/>
            <p:nvPr/>
          </p:nvSpPr>
          <p:spPr>
            <a:xfrm>
              <a:off x="6627100" y="1662275"/>
              <a:ext cx="402600" cy="226350"/>
            </a:xfrm>
            <a:custGeom>
              <a:avLst/>
              <a:rect l="l" t="t" r="r" b="b"/>
              <a:pathLst>
                <a:path w="16104" h="9054" fill="none">
                  <a:moveTo>
                    <a:pt x="1" y="7923"/>
                  </a:moveTo>
                  <a:cubicBezTo>
                    <a:pt x="3172" y="9053"/>
                    <a:pt x="8489" y="8707"/>
                    <a:pt x="8489" y="8707"/>
                  </a:cubicBezTo>
                  <a:lnTo>
                    <a:pt x="9298" y="8642"/>
                  </a:lnTo>
                  <a:lnTo>
                    <a:pt x="10364" y="7512"/>
                  </a:lnTo>
                  <a:cubicBezTo>
                    <a:pt x="10364" y="7512"/>
                    <a:pt x="15115" y="1952"/>
                    <a:pt x="16104"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09" name="Google Shape;1209;p30"/>
            <p:cNvSpPr/>
            <p:nvPr/>
          </p:nvSpPr>
          <p:spPr>
            <a:xfrm>
              <a:off x="6719250" y="1850075"/>
              <a:ext cx="337750" cy="176900"/>
            </a:xfrm>
            <a:custGeom>
              <a:avLst/>
              <a:rect l="l" t="t" r="r" b="b"/>
              <a:pathLst>
                <a:path w="13510" h="7076" fill="none">
                  <a:moveTo>
                    <a:pt x="0" y="7037"/>
                  </a:moveTo>
                  <a:cubicBezTo>
                    <a:pt x="2517" y="7076"/>
                    <a:pt x="6434" y="4919"/>
                    <a:pt x="6434" y="4919"/>
                  </a:cubicBezTo>
                  <a:lnTo>
                    <a:pt x="7512" y="4405"/>
                  </a:lnTo>
                  <a:lnTo>
                    <a:pt x="8553" y="4033"/>
                  </a:lnTo>
                  <a:cubicBezTo>
                    <a:pt x="8553" y="4033"/>
                    <a:pt x="12392" y="1541"/>
                    <a:pt x="13509"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210" name="Google Shape;1210;p30"/>
          <p:cNvGrpSpPr/>
          <p:nvPr/>
        </p:nvGrpSpPr>
        <p:grpSpPr>
          <a:xfrm rot="2333569">
            <a:off x="6850673" y="1687903"/>
            <a:ext cx="2717305" cy="515092"/>
            <a:chOff x="175375" y="2179750"/>
            <a:chExt cx="7147475" cy="1354875"/>
          </a:xfrm>
        </p:grpSpPr>
        <p:sp>
          <p:nvSpPr>
            <p:cNvPr id="1211" name="Google Shape;1211;p30"/>
            <p:cNvSpPr/>
            <p:nvPr/>
          </p:nvSpPr>
          <p:spPr>
            <a:xfrm>
              <a:off x="5142050" y="2179750"/>
              <a:ext cx="1963100" cy="1244175"/>
            </a:xfrm>
            <a:custGeom>
              <a:avLst/>
              <a:rect l="l" t="t" r="r" b="b"/>
              <a:pathLst>
                <a:path w="78524" h="49767">
                  <a:moveTo>
                    <a:pt x="16729" y="1"/>
                  </a:moveTo>
                  <a:cubicBezTo>
                    <a:pt x="16511" y="1"/>
                    <a:pt x="16298" y="9"/>
                    <a:pt x="16089" y="26"/>
                  </a:cubicBezTo>
                  <a:cubicBezTo>
                    <a:pt x="1" y="1207"/>
                    <a:pt x="40295" y="37663"/>
                    <a:pt x="40295" y="37663"/>
                  </a:cubicBezTo>
                  <a:cubicBezTo>
                    <a:pt x="52546" y="39582"/>
                    <a:pt x="65387" y="43715"/>
                    <a:pt x="78523" y="49766"/>
                  </a:cubicBezTo>
                  <a:cubicBezTo>
                    <a:pt x="78523" y="49766"/>
                    <a:pt x="33504" y="1"/>
                    <a:pt x="16729"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12" name="Google Shape;1212;p30"/>
            <p:cNvSpPr/>
            <p:nvPr/>
          </p:nvSpPr>
          <p:spPr>
            <a:xfrm>
              <a:off x="3935450" y="2320825"/>
              <a:ext cx="1841300" cy="745175"/>
            </a:xfrm>
            <a:custGeom>
              <a:avLst/>
              <a:rect l="l" t="t" r="r" b="b"/>
              <a:pathLst>
                <a:path w="73652" h="29807">
                  <a:moveTo>
                    <a:pt x="16634" y="1"/>
                  </a:moveTo>
                  <a:cubicBezTo>
                    <a:pt x="15733" y="1"/>
                    <a:pt x="14908" y="93"/>
                    <a:pt x="14170" y="287"/>
                  </a:cubicBezTo>
                  <a:cubicBezTo>
                    <a:pt x="0" y="3977"/>
                    <a:pt x="43837" y="28478"/>
                    <a:pt x="43837" y="28478"/>
                  </a:cubicBezTo>
                  <a:cubicBezTo>
                    <a:pt x="46199" y="28367"/>
                    <a:pt x="48588" y="28312"/>
                    <a:pt x="51007" y="28312"/>
                  </a:cubicBezTo>
                  <a:cubicBezTo>
                    <a:pt x="58265" y="28312"/>
                    <a:pt x="65792" y="28810"/>
                    <a:pt x="73652" y="29806"/>
                  </a:cubicBezTo>
                  <a:cubicBezTo>
                    <a:pt x="73652" y="29806"/>
                    <a:pt x="32851" y="1"/>
                    <a:pt x="16634"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13" name="Google Shape;1213;p30"/>
            <p:cNvSpPr/>
            <p:nvPr/>
          </p:nvSpPr>
          <p:spPr>
            <a:xfrm>
              <a:off x="3005575" y="2346100"/>
              <a:ext cx="1446500" cy="767850"/>
            </a:xfrm>
            <a:custGeom>
              <a:avLst/>
              <a:rect l="l" t="t" r="r" b="b"/>
              <a:pathLst>
                <a:path w="57860" h="30714">
                  <a:moveTo>
                    <a:pt x="14095" y="0"/>
                  </a:moveTo>
                  <a:cubicBezTo>
                    <a:pt x="13921" y="0"/>
                    <a:pt x="13749" y="5"/>
                    <a:pt x="13580" y="14"/>
                  </a:cubicBezTo>
                  <a:cubicBezTo>
                    <a:pt x="1" y="752"/>
                    <a:pt x="35719" y="30714"/>
                    <a:pt x="35719" y="30714"/>
                  </a:cubicBezTo>
                  <a:cubicBezTo>
                    <a:pt x="42214" y="29681"/>
                    <a:pt x="49741" y="29090"/>
                    <a:pt x="57859" y="28500"/>
                  </a:cubicBezTo>
                  <a:cubicBezTo>
                    <a:pt x="57859" y="28500"/>
                    <a:pt x="27919" y="0"/>
                    <a:pt x="14095"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14" name="Google Shape;1214;p30"/>
            <p:cNvSpPr/>
            <p:nvPr/>
          </p:nvSpPr>
          <p:spPr>
            <a:xfrm>
              <a:off x="2245450" y="2405475"/>
              <a:ext cx="1239850" cy="830250"/>
            </a:xfrm>
            <a:custGeom>
              <a:avLst/>
              <a:rect l="l" t="t" r="r" b="b"/>
              <a:pathLst>
                <a:path w="49594" h="33210">
                  <a:moveTo>
                    <a:pt x="13432" y="0"/>
                  </a:moveTo>
                  <a:cubicBezTo>
                    <a:pt x="0" y="0"/>
                    <a:pt x="31586" y="33210"/>
                    <a:pt x="31586" y="33210"/>
                  </a:cubicBezTo>
                  <a:lnTo>
                    <a:pt x="49593" y="30553"/>
                  </a:lnTo>
                  <a:cubicBezTo>
                    <a:pt x="49593" y="30553"/>
                    <a:pt x="27011" y="0"/>
                    <a:pt x="13432"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15" name="Google Shape;1215;p30"/>
            <p:cNvSpPr/>
            <p:nvPr/>
          </p:nvSpPr>
          <p:spPr>
            <a:xfrm>
              <a:off x="1806350" y="2540225"/>
              <a:ext cx="852400" cy="791450"/>
            </a:xfrm>
            <a:custGeom>
              <a:avLst/>
              <a:rect l="l" t="t" r="r" b="b"/>
              <a:pathLst>
                <a:path w="34096" h="31658">
                  <a:moveTo>
                    <a:pt x="8797" y="0"/>
                  </a:moveTo>
                  <a:cubicBezTo>
                    <a:pt x="8564" y="0"/>
                    <a:pt x="8338" y="24"/>
                    <a:pt x="8118" y="71"/>
                  </a:cubicBezTo>
                  <a:cubicBezTo>
                    <a:pt x="0" y="1843"/>
                    <a:pt x="15646" y="31657"/>
                    <a:pt x="15646" y="31657"/>
                  </a:cubicBezTo>
                  <a:cubicBezTo>
                    <a:pt x="21402" y="31510"/>
                    <a:pt x="27601" y="30919"/>
                    <a:pt x="34095" y="30181"/>
                  </a:cubicBezTo>
                  <a:cubicBezTo>
                    <a:pt x="34095" y="30181"/>
                    <a:pt x="17188" y="0"/>
                    <a:pt x="8797"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16" name="Google Shape;1216;p30"/>
            <p:cNvSpPr/>
            <p:nvPr/>
          </p:nvSpPr>
          <p:spPr>
            <a:xfrm>
              <a:off x="1300825" y="2593650"/>
              <a:ext cx="553500" cy="738725"/>
            </a:xfrm>
            <a:custGeom>
              <a:avLst/>
              <a:rect l="l" t="t" r="r" b="b"/>
              <a:pathLst>
                <a:path w="22140" h="29549">
                  <a:moveTo>
                    <a:pt x="7823" y="1"/>
                  </a:moveTo>
                  <a:cubicBezTo>
                    <a:pt x="0" y="1"/>
                    <a:pt x="5609" y="28487"/>
                    <a:pt x="5609" y="28487"/>
                  </a:cubicBezTo>
                  <a:cubicBezTo>
                    <a:pt x="10493" y="29130"/>
                    <a:pt x="15266" y="29548"/>
                    <a:pt x="20023" y="29548"/>
                  </a:cubicBezTo>
                  <a:cubicBezTo>
                    <a:pt x="20729" y="29548"/>
                    <a:pt x="21435" y="29539"/>
                    <a:pt x="22140" y="29520"/>
                  </a:cubicBezTo>
                  <a:cubicBezTo>
                    <a:pt x="22140" y="29520"/>
                    <a:pt x="15498" y="1"/>
                    <a:pt x="7823"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17" name="Google Shape;1217;p30"/>
            <p:cNvSpPr/>
            <p:nvPr/>
          </p:nvSpPr>
          <p:spPr>
            <a:xfrm>
              <a:off x="773675" y="2634175"/>
              <a:ext cx="427550" cy="638450"/>
            </a:xfrm>
            <a:custGeom>
              <a:avLst/>
              <a:rect l="l" t="t" r="r" b="b"/>
              <a:pathLst>
                <a:path w="17102" h="25538">
                  <a:moveTo>
                    <a:pt x="7072" y="1"/>
                  </a:moveTo>
                  <a:cubicBezTo>
                    <a:pt x="1" y="1"/>
                    <a:pt x="1603" y="22291"/>
                    <a:pt x="1603" y="22291"/>
                  </a:cubicBezTo>
                  <a:cubicBezTo>
                    <a:pt x="7064" y="23619"/>
                    <a:pt x="12230" y="24800"/>
                    <a:pt x="17101" y="25538"/>
                  </a:cubicBezTo>
                  <a:cubicBezTo>
                    <a:pt x="17101" y="25538"/>
                    <a:pt x="14592" y="151"/>
                    <a:pt x="7212" y="3"/>
                  </a:cubicBezTo>
                  <a:cubicBezTo>
                    <a:pt x="7165" y="1"/>
                    <a:pt x="7118" y="1"/>
                    <a:pt x="7072"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18" name="Google Shape;1218;p30"/>
            <p:cNvSpPr/>
            <p:nvPr/>
          </p:nvSpPr>
          <p:spPr>
            <a:xfrm>
              <a:off x="175375" y="2591625"/>
              <a:ext cx="439150" cy="544475"/>
            </a:xfrm>
            <a:custGeom>
              <a:avLst/>
              <a:rect l="l" t="t" r="r" b="b"/>
              <a:pathLst>
                <a:path w="17566" h="21779">
                  <a:moveTo>
                    <a:pt x="9476" y="1"/>
                  </a:moveTo>
                  <a:cubicBezTo>
                    <a:pt x="9228" y="1"/>
                    <a:pt x="8972" y="27"/>
                    <a:pt x="8709" y="82"/>
                  </a:cubicBezTo>
                  <a:cubicBezTo>
                    <a:pt x="886" y="1705"/>
                    <a:pt x="1" y="15727"/>
                    <a:pt x="8709" y="18827"/>
                  </a:cubicBezTo>
                  <a:lnTo>
                    <a:pt x="17565" y="21779"/>
                  </a:lnTo>
                  <a:cubicBezTo>
                    <a:pt x="17565" y="21779"/>
                    <a:pt x="16600" y="1"/>
                    <a:pt x="9476"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19" name="Google Shape;1219;p30"/>
            <p:cNvSpPr/>
            <p:nvPr/>
          </p:nvSpPr>
          <p:spPr>
            <a:xfrm>
              <a:off x="322975" y="2770775"/>
              <a:ext cx="6999875" cy="763850"/>
            </a:xfrm>
            <a:custGeom>
              <a:avLst/>
              <a:rect l="l" t="t" r="r" b="b"/>
              <a:pathLst>
                <a:path w="279995" h="30554" fill="none">
                  <a:moveTo>
                    <a:pt x="279994" y="30553"/>
                  </a:moveTo>
                  <a:cubicBezTo>
                    <a:pt x="225088" y="0"/>
                    <a:pt x="157045" y="11070"/>
                    <a:pt x="99039" y="20074"/>
                  </a:cubicBezTo>
                  <a:cubicBezTo>
                    <a:pt x="41033" y="29077"/>
                    <a:pt x="1" y="10480"/>
                    <a:pt x="1" y="10480"/>
                  </a:cubicBezTo>
                </a:path>
              </a:pathLst>
            </a:custGeom>
            <a:solidFill>
              <a:schemeClr val="accent1"/>
            </a:solidFill>
            <a:ln w="95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20" name="Google Shape;1220;p30"/>
            <p:cNvSpPr/>
            <p:nvPr/>
          </p:nvSpPr>
          <p:spPr>
            <a:xfrm>
              <a:off x="374650" y="2593650"/>
              <a:ext cx="95950" cy="494475"/>
            </a:xfrm>
            <a:custGeom>
              <a:avLst/>
              <a:rect l="l" t="t" r="r" b="b"/>
              <a:pathLst>
                <a:path w="3838" h="19779" fill="none">
                  <a:moveTo>
                    <a:pt x="738" y="1"/>
                  </a:moveTo>
                  <a:cubicBezTo>
                    <a:pt x="0" y="7233"/>
                    <a:pt x="3838" y="19779"/>
                    <a:pt x="3838" y="19779"/>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21" name="Google Shape;1221;p30"/>
            <p:cNvSpPr/>
            <p:nvPr/>
          </p:nvSpPr>
          <p:spPr>
            <a:xfrm>
              <a:off x="917075" y="2634250"/>
              <a:ext cx="88575" cy="601475"/>
            </a:xfrm>
            <a:custGeom>
              <a:avLst/>
              <a:rect l="l" t="t" r="r" b="b"/>
              <a:pathLst>
                <a:path w="3543" h="24059" fill="none">
                  <a:moveTo>
                    <a:pt x="1476" y="0"/>
                  </a:moveTo>
                  <a:cubicBezTo>
                    <a:pt x="0" y="10185"/>
                    <a:pt x="3542" y="24059"/>
                    <a:pt x="3542" y="24059"/>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22" name="Google Shape;1222;p30"/>
            <p:cNvSpPr/>
            <p:nvPr/>
          </p:nvSpPr>
          <p:spPr>
            <a:xfrm>
              <a:off x="1496375" y="2593650"/>
              <a:ext cx="155025" cy="715875"/>
            </a:xfrm>
            <a:custGeom>
              <a:avLst/>
              <a:rect l="l" t="t" r="r" b="b"/>
              <a:pathLst>
                <a:path w="6201" h="28635" fill="none">
                  <a:moveTo>
                    <a:pt x="1" y="1"/>
                  </a:moveTo>
                  <a:cubicBezTo>
                    <a:pt x="1" y="9152"/>
                    <a:pt x="6200" y="28635"/>
                    <a:pt x="6200" y="28635"/>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23" name="Google Shape;1223;p30"/>
            <p:cNvSpPr/>
            <p:nvPr/>
          </p:nvSpPr>
          <p:spPr>
            <a:xfrm>
              <a:off x="2009300" y="2542000"/>
              <a:ext cx="416975" cy="774900"/>
            </a:xfrm>
            <a:custGeom>
              <a:avLst/>
              <a:rect l="l" t="t" r="r" b="b"/>
              <a:pathLst>
                <a:path w="16679" h="30996" fill="none">
                  <a:moveTo>
                    <a:pt x="0" y="0"/>
                  </a:moveTo>
                  <a:cubicBezTo>
                    <a:pt x="3395" y="11661"/>
                    <a:pt x="16679" y="30996"/>
                    <a:pt x="16679" y="30996"/>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24" name="Google Shape;1224;p30"/>
            <p:cNvSpPr/>
            <p:nvPr/>
          </p:nvSpPr>
          <p:spPr>
            <a:xfrm>
              <a:off x="2533275" y="2412850"/>
              <a:ext cx="741700" cy="785975"/>
            </a:xfrm>
            <a:custGeom>
              <a:avLst/>
              <a:rect l="l" t="t" r="r" b="b"/>
              <a:pathLst>
                <a:path w="29668" h="31439" fill="none">
                  <a:moveTo>
                    <a:pt x="0" y="1"/>
                  </a:moveTo>
                  <a:cubicBezTo>
                    <a:pt x="15055" y="14760"/>
                    <a:pt x="29667" y="31439"/>
                    <a:pt x="29667" y="31439"/>
                  </a:cubicBezTo>
                </a:path>
              </a:pathLst>
            </a:custGeom>
            <a:solidFill>
              <a:schemeClr val="dk1"/>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25" name="Google Shape;1225;p30"/>
            <p:cNvSpPr/>
            <p:nvPr/>
          </p:nvSpPr>
          <p:spPr>
            <a:xfrm>
              <a:off x="3278625" y="2372275"/>
              <a:ext cx="885625" cy="708475"/>
            </a:xfrm>
            <a:custGeom>
              <a:avLst/>
              <a:rect l="l" t="t" r="r" b="b"/>
              <a:pathLst>
                <a:path w="35425" h="28339" fill="none">
                  <a:moveTo>
                    <a:pt x="35424" y="28339"/>
                  </a:moveTo>
                  <a:cubicBezTo>
                    <a:pt x="35424" y="28339"/>
                    <a:pt x="14318" y="6937"/>
                    <a:pt x="1" y="0"/>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26" name="Google Shape;1226;p30"/>
            <p:cNvSpPr/>
            <p:nvPr/>
          </p:nvSpPr>
          <p:spPr>
            <a:xfrm>
              <a:off x="4245400" y="2346425"/>
              <a:ext cx="1051675" cy="682675"/>
            </a:xfrm>
            <a:custGeom>
              <a:avLst/>
              <a:rect l="l" t="t" r="r" b="b"/>
              <a:pathLst>
                <a:path w="42067" h="27307" fill="none">
                  <a:moveTo>
                    <a:pt x="42066" y="27306"/>
                  </a:moveTo>
                  <a:cubicBezTo>
                    <a:pt x="22583" y="11661"/>
                    <a:pt x="1" y="1"/>
                    <a:pt x="1" y="1"/>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227" name="Google Shape;1227;p30"/>
            <p:cNvSpPr/>
            <p:nvPr/>
          </p:nvSpPr>
          <p:spPr>
            <a:xfrm>
              <a:off x="5544275" y="2180375"/>
              <a:ext cx="1077475" cy="1055350"/>
            </a:xfrm>
            <a:custGeom>
              <a:avLst/>
              <a:rect l="l" t="t" r="r" b="b"/>
              <a:pathLst>
                <a:path w="43099" h="42214" fill="none">
                  <a:moveTo>
                    <a:pt x="0" y="1"/>
                  </a:moveTo>
                  <a:cubicBezTo>
                    <a:pt x="26863" y="20517"/>
                    <a:pt x="43099" y="42214"/>
                    <a:pt x="43099" y="42214"/>
                  </a:cubicBezTo>
                </a:path>
              </a:pathLst>
            </a:custGeom>
            <a:solidFill>
              <a:schemeClr val="accent3"/>
            </a:solid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3" name="TextBox 2"/>
          <p:cNvSpPr txBox="1"/>
          <p:nvPr/>
        </p:nvSpPr>
        <p:spPr>
          <a:xfrm>
            <a:off x="4196285" y="584872"/>
            <a:ext cx="2411813" cy="646331"/>
          </a:xfrm>
          <a:prstGeom prst="rect">
            <a:avLst/>
          </a:prstGeom>
          <a:noFill/>
        </p:spPr>
        <p:txBody>
          <a:bodyPr wrap="square" rtlCol="0">
            <a:spAutoFit/>
          </a:bodyPr>
          <a:lstStyle/>
          <a:p>
            <a:pPr algn="r" rtl="1"/>
            <a:r>
              <a:rPr lang="fa-IR" sz="3600" b="1" dirty="0" smtClean="0">
                <a:latin typeface="Sakkal Majalla" pitchFamily="2" charset="-78"/>
                <a:cs typeface="Sakkal Majalla" pitchFamily="2" charset="-78"/>
              </a:rPr>
              <a:t>درس آزاد</a:t>
            </a:r>
            <a:endParaRPr lang="en-US" sz="3600" b="1" dirty="0">
              <a:latin typeface="Sakkal Majalla" pitchFamily="2" charset="-78"/>
              <a:cs typeface="Sakkal Majalla" pitchFamily="2" charset="-78"/>
            </a:endParaRPr>
          </a:p>
        </p:txBody>
      </p:sp>
      <p:pic>
        <p:nvPicPr>
          <p:cNvPr id="1026" name="Picture 2"/>
          <p:cNvPicPr>
            <a:picLocks noChangeAspect="1" noChangeArrowheads="1"/>
          </p:cNvPicPr>
          <p:nvPr/>
        </p:nvPicPr>
        <p:blipFill>
          <a:blip r:embed="rId1"/>
          <a:srcRect/>
          <a:stretch>
            <a:fillRect/>
          </a:stretch>
        </p:blipFill>
        <p:spPr bwMode="auto">
          <a:xfrm>
            <a:off x="6635304" y="600462"/>
            <a:ext cx="520393" cy="511223"/>
          </a:xfrm>
          <a:prstGeom prst="rect">
            <a:avLst/>
          </a:prstGeom>
          <a:noFill/>
          <a:ln>
            <a:noFill/>
          </a:ln>
          <a:effectLst/>
        </p:spPr>
      </p:pic>
      <p:sp>
        <p:nvSpPr>
          <p:cNvPr id="4" name="TextBox 3"/>
          <p:cNvSpPr txBox="1"/>
          <p:nvPr/>
        </p:nvSpPr>
        <p:spPr>
          <a:xfrm>
            <a:off x="1598693" y="1836132"/>
            <a:ext cx="5431264" cy="1042714"/>
          </a:xfrm>
          <a:prstGeom prst="rect">
            <a:avLst/>
          </a:prstGeom>
          <a:noFill/>
        </p:spPr>
        <p:txBody>
          <a:bodyPr wrap="square" rtlCol="0">
            <a:spAutoFit/>
          </a:bodyPr>
          <a:lstStyle/>
          <a:p>
            <a:r>
              <a:rPr lang="fa-IR" sz="5400" b="1" dirty="0" smtClean="0">
                <a:solidFill>
                  <a:srgbClr val="FF0066"/>
                </a:solidFill>
                <a:latin typeface="Arabic Typesetting" pitchFamily="66" charset="-78"/>
                <a:cs typeface="Arabic Typesetting" pitchFamily="66" charset="-78"/>
              </a:rPr>
              <a:t>ادبیات بومی (2)   </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54" name="Google Shape;1254;p32"/>
          <p:cNvGrpSpPr/>
          <p:nvPr/>
        </p:nvGrpSpPr>
        <p:grpSpPr>
          <a:xfrm rot="4334181">
            <a:off x="7127307" y="2851976"/>
            <a:ext cx="2413093" cy="1985366"/>
            <a:chOff x="2760942" y="3108844"/>
            <a:chExt cx="1706173" cy="1403813"/>
          </a:xfrm>
        </p:grpSpPr>
        <p:sp>
          <p:nvSpPr>
            <p:cNvPr id="1255" name="Google Shape;1255;p32"/>
            <p:cNvSpPr/>
            <p:nvPr/>
          </p:nvSpPr>
          <p:spPr>
            <a:xfrm>
              <a:off x="2868665" y="3326291"/>
              <a:ext cx="126440" cy="89236"/>
            </a:xfrm>
            <a:custGeom>
              <a:avLst/>
              <a:rect l="l" t="t" r="r" b="b"/>
              <a:pathLst>
                <a:path w="4357" h="3075">
                  <a:moveTo>
                    <a:pt x="936" y="1"/>
                  </a:moveTo>
                  <a:cubicBezTo>
                    <a:pt x="657" y="1"/>
                    <a:pt x="439" y="81"/>
                    <a:pt x="322" y="250"/>
                  </a:cubicBezTo>
                  <a:cubicBezTo>
                    <a:pt x="1" y="700"/>
                    <a:pt x="579" y="1648"/>
                    <a:pt x="1608" y="2371"/>
                  </a:cubicBezTo>
                  <a:cubicBezTo>
                    <a:pt x="2270" y="2826"/>
                    <a:pt x="2951" y="3075"/>
                    <a:pt x="3438" y="3075"/>
                  </a:cubicBezTo>
                  <a:cubicBezTo>
                    <a:pt x="3709" y="3075"/>
                    <a:pt x="3920" y="2998"/>
                    <a:pt x="4035" y="2838"/>
                  </a:cubicBezTo>
                  <a:cubicBezTo>
                    <a:pt x="4356" y="2371"/>
                    <a:pt x="3794" y="1423"/>
                    <a:pt x="2765" y="700"/>
                  </a:cubicBezTo>
                  <a:cubicBezTo>
                    <a:pt x="2110" y="249"/>
                    <a:pt x="1428" y="1"/>
                    <a:pt x="93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56" name="Google Shape;1256;p32"/>
            <p:cNvSpPr/>
            <p:nvPr/>
          </p:nvSpPr>
          <p:spPr>
            <a:xfrm>
              <a:off x="3007670" y="3108844"/>
              <a:ext cx="115703" cy="101715"/>
            </a:xfrm>
            <a:custGeom>
              <a:avLst/>
              <a:rect l="l" t="t" r="r" b="b"/>
              <a:pathLst>
                <a:path w="3987" h="3505">
                  <a:moveTo>
                    <a:pt x="830" y="1"/>
                  </a:moveTo>
                  <a:cubicBezTo>
                    <a:pt x="652" y="1"/>
                    <a:pt x="504" y="51"/>
                    <a:pt x="402" y="157"/>
                  </a:cubicBezTo>
                  <a:cubicBezTo>
                    <a:pt x="0" y="543"/>
                    <a:pt x="402" y="1587"/>
                    <a:pt x="1286" y="2471"/>
                  </a:cubicBezTo>
                  <a:cubicBezTo>
                    <a:pt x="1938" y="3123"/>
                    <a:pt x="2669" y="3504"/>
                    <a:pt x="3169" y="3504"/>
                  </a:cubicBezTo>
                  <a:cubicBezTo>
                    <a:pt x="3347" y="3504"/>
                    <a:pt x="3495" y="3456"/>
                    <a:pt x="3601" y="3355"/>
                  </a:cubicBezTo>
                  <a:cubicBezTo>
                    <a:pt x="3986" y="2953"/>
                    <a:pt x="3601" y="1925"/>
                    <a:pt x="2717" y="1041"/>
                  </a:cubicBezTo>
                  <a:cubicBezTo>
                    <a:pt x="2066" y="390"/>
                    <a:pt x="1328" y="1"/>
                    <a:pt x="830"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57" name="Google Shape;1257;p32"/>
            <p:cNvSpPr/>
            <p:nvPr/>
          </p:nvSpPr>
          <p:spPr>
            <a:xfrm>
              <a:off x="2760942" y="3605580"/>
              <a:ext cx="133869" cy="59897"/>
            </a:xfrm>
            <a:custGeom>
              <a:avLst/>
              <a:rect l="l" t="t" r="r" b="b"/>
              <a:pathLst>
                <a:path w="4613" h="2064">
                  <a:moveTo>
                    <a:pt x="1887" y="1"/>
                  </a:moveTo>
                  <a:cubicBezTo>
                    <a:pt x="878" y="1"/>
                    <a:pt x="103" y="318"/>
                    <a:pt x="48" y="800"/>
                  </a:cubicBezTo>
                  <a:cubicBezTo>
                    <a:pt x="0" y="1362"/>
                    <a:pt x="948" y="1909"/>
                    <a:pt x="2202" y="2037"/>
                  </a:cubicBezTo>
                  <a:cubicBezTo>
                    <a:pt x="2374" y="2055"/>
                    <a:pt x="2543" y="2064"/>
                    <a:pt x="2706" y="2064"/>
                  </a:cubicBezTo>
                  <a:cubicBezTo>
                    <a:pt x="3715" y="2064"/>
                    <a:pt x="4507" y="1736"/>
                    <a:pt x="4549" y="1266"/>
                  </a:cubicBezTo>
                  <a:cubicBezTo>
                    <a:pt x="4613" y="703"/>
                    <a:pt x="3649" y="157"/>
                    <a:pt x="2411" y="28"/>
                  </a:cubicBezTo>
                  <a:cubicBezTo>
                    <a:pt x="2231" y="10"/>
                    <a:pt x="2056" y="1"/>
                    <a:pt x="1887"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58" name="Google Shape;1258;p32"/>
            <p:cNvSpPr/>
            <p:nvPr/>
          </p:nvSpPr>
          <p:spPr>
            <a:xfrm>
              <a:off x="2795912" y="3878251"/>
              <a:ext cx="135756" cy="64947"/>
            </a:xfrm>
            <a:custGeom>
              <a:avLst/>
              <a:rect l="l" t="t" r="r" b="b"/>
              <a:pathLst>
                <a:path w="4678" h="2238">
                  <a:moveTo>
                    <a:pt x="3155" y="1"/>
                  </a:moveTo>
                  <a:cubicBezTo>
                    <a:pt x="2832" y="1"/>
                    <a:pt x="2474" y="43"/>
                    <a:pt x="2106" y="131"/>
                  </a:cubicBezTo>
                  <a:cubicBezTo>
                    <a:pt x="885" y="420"/>
                    <a:pt x="1" y="1095"/>
                    <a:pt x="129" y="1642"/>
                  </a:cubicBezTo>
                  <a:cubicBezTo>
                    <a:pt x="230" y="2021"/>
                    <a:pt x="780" y="2238"/>
                    <a:pt x="1516" y="2238"/>
                  </a:cubicBezTo>
                  <a:cubicBezTo>
                    <a:pt x="1840" y="2238"/>
                    <a:pt x="2199" y="2196"/>
                    <a:pt x="2572" y="2108"/>
                  </a:cubicBezTo>
                  <a:cubicBezTo>
                    <a:pt x="3794" y="1818"/>
                    <a:pt x="4678" y="1143"/>
                    <a:pt x="4549" y="597"/>
                  </a:cubicBezTo>
                  <a:cubicBezTo>
                    <a:pt x="4449" y="217"/>
                    <a:pt x="3891" y="1"/>
                    <a:pt x="315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59" name="Google Shape;1259;p32"/>
            <p:cNvSpPr/>
            <p:nvPr/>
          </p:nvSpPr>
          <p:spPr>
            <a:xfrm>
              <a:off x="3831838" y="3535438"/>
              <a:ext cx="635277" cy="977219"/>
            </a:xfrm>
            <a:custGeom>
              <a:avLst/>
              <a:rect l="l" t="t" r="r" b="b"/>
              <a:pathLst>
                <a:path w="21891" h="33674">
                  <a:moveTo>
                    <a:pt x="3857" y="0"/>
                  </a:moveTo>
                  <a:cubicBezTo>
                    <a:pt x="3536" y="0"/>
                    <a:pt x="3234" y="116"/>
                    <a:pt x="2957" y="372"/>
                  </a:cubicBezTo>
                  <a:cubicBezTo>
                    <a:pt x="0" y="3104"/>
                    <a:pt x="10624" y="17987"/>
                    <a:pt x="15237" y="24512"/>
                  </a:cubicBezTo>
                  <a:cubicBezTo>
                    <a:pt x="19865" y="31022"/>
                    <a:pt x="21890" y="33674"/>
                    <a:pt x="21890" y="33674"/>
                  </a:cubicBezTo>
                  <a:cubicBezTo>
                    <a:pt x="16876" y="23869"/>
                    <a:pt x="16169" y="10481"/>
                    <a:pt x="15204" y="6029"/>
                  </a:cubicBezTo>
                  <a:cubicBezTo>
                    <a:pt x="14693" y="3664"/>
                    <a:pt x="13848" y="2581"/>
                    <a:pt x="13074" y="2581"/>
                  </a:cubicBezTo>
                  <a:cubicBezTo>
                    <a:pt x="11782" y="2581"/>
                    <a:pt x="10689" y="5605"/>
                    <a:pt x="11685" y="10722"/>
                  </a:cubicBezTo>
                  <a:cubicBezTo>
                    <a:pt x="11685" y="10722"/>
                    <a:pt x="6937" y="0"/>
                    <a:pt x="385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0" name="Google Shape;1260;p32"/>
            <p:cNvSpPr/>
            <p:nvPr/>
          </p:nvSpPr>
          <p:spPr>
            <a:xfrm>
              <a:off x="3484266" y="4173878"/>
              <a:ext cx="982849" cy="338779"/>
            </a:xfrm>
            <a:custGeom>
              <a:avLst/>
              <a:rect l="l" t="t" r="r" b="b"/>
              <a:pathLst>
                <a:path w="33868" h="11674">
                  <a:moveTo>
                    <a:pt x="15073" y="1"/>
                  </a:moveTo>
                  <a:cubicBezTo>
                    <a:pt x="14842" y="1"/>
                    <a:pt x="14624" y="13"/>
                    <a:pt x="14420" y="37"/>
                  </a:cubicBezTo>
                  <a:cubicBezTo>
                    <a:pt x="10016" y="584"/>
                    <a:pt x="14420" y="3573"/>
                    <a:pt x="14420" y="3573"/>
                  </a:cubicBezTo>
                  <a:cubicBezTo>
                    <a:pt x="14420" y="3573"/>
                    <a:pt x="405" y="3605"/>
                    <a:pt x="100" y="7157"/>
                  </a:cubicBezTo>
                  <a:cubicBezTo>
                    <a:pt x="0" y="8312"/>
                    <a:pt x="907" y="8677"/>
                    <a:pt x="2536" y="8677"/>
                  </a:cubicBezTo>
                  <a:cubicBezTo>
                    <a:pt x="5328" y="8677"/>
                    <a:pt x="10242" y="7605"/>
                    <a:pt x="15847" y="7605"/>
                  </a:cubicBezTo>
                  <a:cubicBezTo>
                    <a:pt x="17027" y="7605"/>
                    <a:pt x="18238" y="7653"/>
                    <a:pt x="19467" y="7768"/>
                  </a:cubicBezTo>
                  <a:cubicBezTo>
                    <a:pt x="29930" y="8748"/>
                    <a:pt x="33867" y="11674"/>
                    <a:pt x="33867" y="11674"/>
                  </a:cubicBezTo>
                  <a:cubicBezTo>
                    <a:pt x="30234" y="5128"/>
                    <a:pt x="19847" y="1"/>
                    <a:pt x="15073"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1" name="Google Shape;1261;p32"/>
            <p:cNvSpPr/>
            <p:nvPr/>
          </p:nvSpPr>
          <p:spPr>
            <a:xfrm>
              <a:off x="3484266" y="4232615"/>
              <a:ext cx="982849" cy="280043"/>
            </a:xfrm>
            <a:custGeom>
              <a:avLst/>
              <a:rect l="l" t="t" r="r" b="b"/>
              <a:pathLst>
                <a:path w="33868" h="9650">
                  <a:moveTo>
                    <a:pt x="21798" y="0"/>
                  </a:moveTo>
                  <a:cubicBezTo>
                    <a:pt x="19992" y="0"/>
                    <a:pt x="23019" y="3703"/>
                    <a:pt x="23019" y="3703"/>
                  </a:cubicBezTo>
                  <a:cubicBezTo>
                    <a:pt x="23019" y="3703"/>
                    <a:pt x="10241" y="4828"/>
                    <a:pt x="116" y="5037"/>
                  </a:cubicBezTo>
                  <a:cubicBezTo>
                    <a:pt x="116" y="5069"/>
                    <a:pt x="116" y="5101"/>
                    <a:pt x="100" y="5133"/>
                  </a:cubicBezTo>
                  <a:cubicBezTo>
                    <a:pt x="0" y="6288"/>
                    <a:pt x="907" y="6653"/>
                    <a:pt x="2536" y="6653"/>
                  </a:cubicBezTo>
                  <a:cubicBezTo>
                    <a:pt x="5328" y="6653"/>
                    <a:pt x="10242" y="5581"/>
                    <a:pt x="15847" y="5581"/>
                  </a:cubicBezTo>
                  <a:cubicBezTo>
                    <a:pt x="17027" y="5581"/>
                    <a:pt x="18238" y="5629"/>
                    <a:pt x="19467" y="5744"/>
                  </a:cubicBezTo>
                  <a:cubicBezTo>
                    <a:pt x="29930" y="6724"/>
                    <a:pt x="33867" y="9650"/>
                    <a:pt x="33867" y="9650"/>
                  </a:cubicBezTo>
                  <a:cubicBezTo>
                    <a:pt x="31666" y="5696"/>
                    <a:pt x="27005" y="2256"/>
                    <a:pt x="22601" y="151"/>
                  </a:cubicBezTo>
                  <a:cubicBezTo>
                    <a:pt x="22265" y="47"/>
                    <a:pt x="22001" y="0"/>
                    <a:pt x="21798" y="0"/>
                  </a:cubicBez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2" name="Google Shape;1262;p32"/>
            <p:cNvSpPr/>
            <p:nvPr/>
          </p:nvSpPr>
          <p:spPr>
            <a:xfrm>
              <a:off x="3917651" y="3546205"/>
              <a:ext cx="549465" cy="966453"/>
            </a:xfrm>
            <a:custGeom>
              <a:avLst/>
              <a:rect l="l" t="t" r="r" b="b"/>
              <a:pathLst>
                <a:path w="18934" h="33303" fill="none">
                  <a:moveTo>
                    <a:pt x="0" y="1"/>
                  </a:moveTo>
                  <a:cubicBezTo>
                    <a:pt x="2717" y="7233"/>
                    <a:pt x="18933" y="33303"/>
                    <a:pt x="18933" y="33303"/>
                  </a:cubicBezTo>
                  <a:cubicBezTo>
                    <a:pt x="16249" y="28658"/>
                    <a:pt x="9821" y="9419"/>
                    <a:pt x="9997" y="2219"/>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3" name="Google Shape;1263;p32"/>
            <p:cNvSpPr/>
            <p:nvPr/>
          </p:nvSpPr>
          <p:spPr>
            <a:xfrm>
              <a:off x="3487139" y="3846591"/>
              <a:ext cx="979976" cy="666067"/>
            </a:xfrm>
            <a:custGeom>
              <a:avLst/>
              <a:rect l="l" t="t" r="r" b="b"/>
              <a:pathLst>
                <a:path w="33769" h="22952" fill="none">
                  <a:moveTo>
                    <a:pt x="1" y="18435"/>
                  </a:moveTo>
                  <a:cubicBezTo>
                    <a:pt x="14321" y="14835"/>
                    <a:pt x="28207" y="18805"/>
                    <a:pt x="33768" y="22952"/>
                  </a:cubicBezTo>
                  <a:cubicBezTo>
                    <a:pt x="30104" y="16860"/>
                    <a:pt x="25122" y="5433"/>
                    <a:pt x="23563" y="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4" name="Google Shape;1264;p32"/>
            <p:cNvSpPr/>
            <p:nvPr/>
          </p:nvSpPr>
          <p:spPr>
            <a:xfrm>
              <a:off x="3851891" y="4193147"/>
              <a:ext cx="615224" cy="319510"/>
            </a:xfrm>
            <a:custGeom>
              <a:avLst/>
              <a:rect l="l" t="t" r="r" b="b"/>
              <a:pathLst>
                <a:path w="21200" h="11010" fill="none">
                  <a:moveTo>
                    <a:pt x="0" y="0"/>
                  </a:moveTo>
                  <a:cubicBezTo>
                    <a:pt x="15912" y="3761"/>
                    <a:pt x="21199" y="11010"/>
                    <a:pt x="21199" y="11010"/>
                  </a:cubicBezTo>
                  <a:cubicBezTo>
                    <a:pt x="21199" y="11010"/>
                    <a:pt x="15912" y="5352"/>
                    <a:pt x="1752" y="2909"/>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5" name="Google Shape;1265;p32"/>
            <p:cNvSpPr/>
            <p:nvPr/>
          </p:nvSpPr>
          <p:spPr>
            <a:xfrm>
              <a:off x="3544192" y="3756513"/>
              <a:ext cx="922923" cy="756145"/>
            </a:xfrm>
            <a:custGeom>
              <a:avLst/>
              <a:rect l="l" t="t" r="r" b="b"/>
              <a:pathLst>
                <a:path w="31803" h="26056">
                  <a:moveTo>
                    <a:pt x="810" y="1"/>
                  </a:moveTo>
                  <a:cubicBezTo>
                    <a:pt x="1" y="1"/>
                    <a:pt x="2422" y="1529"/>
                    <a:pt x="2422" y="1529"/>
                  </a:cubicBezTo>
                  <a:cubicBezTo>
                    <a:pt x="2422" y="1529"/>
                    <a:pt x="8514" y="3619"/>
                    <a:pt x="16228" y="9951"/>
                  </a:cubicBezTo>
                  <a:cubicBezTo>
                    <a:pt x="26627" y="18485"/>
                    <a:pt x="31802" y="26056"/>
                    <a:pt x="31802" y="26056"/>
                  </a:cubicBezTo>
                  <a:cubicBezTo>
                    <a:pt x="29199" y="18968"/>
                    <a:pt x="13319" y="4969"/>
                    <a:pt x="5155" y="1529"/>
                  </a:cubicBezTo>
                  <a:cubicBezTo>
                    <a:pt x="2428" y="383"/>
                    <a:pt x="1215" y="1"/>
                    <a:pt x="810"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6" name="Google Shape;1266;p32"/>
            <p:cNvSpPr/>
            <p:nvPr/>
          </p:nvSpPr>
          <p:spPr>
            <a:xfrm>
              <a:off x="3589463" y="3732832"/>
              <a:ext cx="206797" cy="253229"/>
            </a:xfrm>
            <a:custGeom>
              <a:avLst/>
              <a:rect l="l" t="t" r="r" b="b"/>
              <a:pathLst>
                <a:path w="7126" h="8726">
                  <a:moveTo>
                    <a:pt x="5627" y="1"/>
                  </a:moveTo>
                  <a:cubicBezTo>
                    <a:pt x="3875" y="1"/>
                    <a:pt x="895" y="706"/>
                    <a:pt x="895" y="706"/>
                  </a:cubicBezTo>
                  <a:lnTo>
                    <a:pt x="107" y="2329"/>
                  </a:lnTo>
                  <a:cubicBezTo>
                    <a:pt x="107" y="2329"/>
                    <a:pt x="1" y="8726"/>
                    <a:pt x="1797" y="8726"/>
                  </a:cubicBezTo>
                  <a:cubicBezTo>
                    <a:pt x="1848" y="8726"/>
                    <a:pt x="1901" y="8721"/>
                    <a:pt x="1955" y="8710"/>
                  </a:cubicBezTo>
                  <a:cubicBezTo>
                    <a:pt x="3916" y="8324"/>
                    <a:pt x="1184" y="1686"/>
                    <a:pt x="1184" y="1686"/>
                  </a:cubicBezTo>
                  <a:lnTo>
                    <a:pt x="1184" y="1686"/>
                  </a:lnTo>
                  <a:cubicBezTo>
                    <a:pt x="1184" y="1686"/>
                    <a:pt x="2260" y="1882"/>
                    <a:pt x="3484" y="1882"/>
                  </a:cubicBezTo>
                  <a:cubicBezTo>
                    <a:pt x="4769" y="1882"/>
                    <a:pt x="6218" y="1667"/>
                    <a:pt x="6761" y="786"/>
                  </a:cubicBezTo>
                  <a:cubicBezTo>
                    <a:pt x="7126" y="195"/>
                    <a:pt x="6545" y="1"/>
                    <a:pt x="5627"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7" name="Google Shape;1267;p32"/>
            <p:cNvSpPr/>
            <p:nvPr/>
          </p:nvSpPr>
          <p:spPr>
            <a:xfrm>
              <a:off x="2893390" y="3144829"/>
              <a:ext cx="681941" cy="835080"/>
            </a:xfrm>
            <a:custGeom>
              <a:avLst/>
              <a:rect l="l" t="t" r="r" b="b"/>
              <a:pathLst>
                <a:path w="23499" h="28776">
                  <a:moveTo>
                    <a:pt x="10341" y="1"/>
                  </a:moveTo>
                  <a:cubicBezTo>
                    <a:pt x="9914" y="1"/>
                    <a:pt x="9584" y="96"/>
                    <a:pt x="9371" y="283"/>
                  </a:cubicBezTo>
                  <a:cubicBezTo>
                    <a:pt x="8037" y="1440"/>
                    <a:pt x="14723" y="8239"/>
                    <a:pt x="14723" y="8239"/>
                  </a:cubicBezTo>
                  <a:cubicBezTo>
                    <a:pt x="14723" y="8239"/>
                    <a:pt x="8405" y="4261"/>
                    <a:pt x="5662" y="4261"/>
                  </a:cubicBezTo>
                  <a:cubicBezTo>
                    <a:pt x="5190" y="4261"/>
                    <a:pt x="4823" y="4379"/>
                    <a:pt x="4613" y="4655"/>
                  </a:cubicBezTo>
                  <a:cubicBezTo>
                    <a:pt x="3183" y="6551"/>
                    <a:pt x="12328" y="13671"/>
                    <a:pt x="12328" y="13671"/>
                  </a:cubicBezTo>
                  <a:cubicBezTo>
                    <a:pt x="12328" y="13671"/>
                    <a:pt x="8158" y="12940"/>
                    <a:pt x="4969" y="12940"/>
                  </a:cubicBezTo>
                  <a:cubicBezTo>
                    <a:pt x="3201" y="12940"/>
                    <a:pt x="1734" y="13164"/>
                    <a:pt x="1447" y="13864"/>
                  </a:cubicBezTo>
                  <a:cubicBezTo>
                    <a:pt x="660" y="15841"/>
                    <a:pt x="9805" y="18637"/>
                    <a:pt x="9805" y="18637"/>
                  </a:cubicBezTo>
                  <a:cubicBezTo>
                    <a:pt x="9805" y="18637"/>
                    <a:pt x="1" y="19570"/>
                    <a:pt x="258" y="21788"/>
                  </a:cubicBezTo>
                  <a:cubicBezTo>
                    <a:pt x="453" y="23484"/>
                    <a:pt x="6092" y="23688"/>
                    <a:pt x="8792" y="23688"/>
                  </a:cubicBezTo>
                  <a:cubicBezTo>
                    <a:pt x="9646" y="23688"/>
                    <a:pt x="10206" y="23668"/>
                    <a:pt x="10207" y="23668"/>
                  </a:cubicBezTo>
                  <a:lnTo>
                    <a:pt x="10207" y="23668"/>
                  </a:lnTo>
                  <a:cubicBezTo>
                    <a:pt x="10206" y="23668"/>
                    <a:pt x="2894" y="25532"/>
                    <a:pt x="3665" y="27590"/>
                  </a:cubicBezTo>
                  <a:cubicBezTo>
                    <a:pt x="3964" y="28405"/>
                    <a:pt x="5331" y="28776"/>
                    <a:pt x="7189" y="28776"/>
                  </a:cubicBezTo>
                  <a:cubicBezTo>
                    <a:pt x="10020" y="28776"/>
                    <a:pt x="13993" y="27914"/>
                    <a:pt x="17069" y="26449"/>
                  </a:cubicBezTo>
                  <a:cubicBezTo>
                    <a:pt x="22164" y="24022"/>
                    <a:pt x="23498" y="18268"/>
                    <a:pt x="23498" y="18268"/>
                  </a:cubicBezTo>
                  <a:lnTo>
                    <a:pt x="21602" y="8319"/>
                  </a:lnTo>
                  <a:cubicBezTo>
                    <a:pt x="17356" y="2578"/>
                    <a:pt x="12557" y="1"/>
                    <a:pt x="10341"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8" name="Google Shape;1268;p32"/>
            <p:cNvSpPr/>
            <p:nvPr/>
          </p:nvSpPr>
          <p:spPr>
            <a:xfrm>
              <a:off x="3165307" y="3153013"/>
              <a:ext cx="348443" cy="308338"/>
            </a:xfrm>
            <a:custGeom>
              <a:avLst/>
              <a:rect l="l" t="t" r="r" b="b"/>
              <a:pathLst>
                <a:path w="12007" h="10625" fill="none">
                  <a:moveTo>
                    <a:pt x="1" y="1"/>
                  </a:moveTo>
                  <a:cubicBezTo>
                    <a:pt x="7185" y="2717"/>
                    <a:pt x="12007" y="10625"/>
                    <a:pt x="12007" y="10625"/>
                  </a:cubicBezTo>
                  <a:cubicBezTo>
                    <a:pt x="12007" y="10625"/>
                    <a:pt x="7394" y="7603"/>
                    <a:pt x="435" y="201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69" name="Google Shape;1269;p32"/>
            <p:cNvSpPr/>
            <p:nvPr/>
          </p:nvSpPr>
          <p:spPr>
            <a:xfrm>
              <a:off x="3050098" y="3268686"/>
              <a:ext cx="461331" cy="299951"/>
            </a:xfrm>
            <a:custGeom>
              <a:avLst/>
              <a:rect l="l" t="t" r="r" b="b"/>
              <a:pathLst>
                <a:path w="15897" h="10336" fill="none">
                  <a:moveTo>
                    <a:pt x="371" y="1"/>
                  </a:moveTo>
                  <a:cubicBezTo>
                    <a:pt x="8487" y="4823"/>
                    <a:pt x="15896" y="10335"/>
                    <a:pt x="15896" y="10335"/>
                  </a:cubicBezTo>
                  <a:cubicBezTo>
                    <a:pt x="15896" y="10335"/>
                    <a:pt x="7684" y="8021"/>
                    <a:pt x="1" y="254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70" name="Google Shape;1270;p32"/>
            <p:cNvSpPr/>
            <p:nvPr/>
          </p:nvSpPr>
          <p:spPr>
            <a:xfrm>
              <a:off x="2961035" y="3523830"/>
              <a:ext cx="517282" cy="152529"/>
            </a:xfrm>
            <a:custGeom>
              <a:avLst/>
              <a:rect l="l" t="t" r="r" b="b"/>
              <a:pathLst>
                <a:path w="17825" h="5256" fill="none">
                  <a:moveTo>
                    <a:pt x="788" y="0"/>
                  </a:moveTo>
                  <a:cubicBezTo>
                    <a:pt x="8261" y="1575"/>
                    <a:pt x="17824" y="5256"/>
                    <a:pt x="17824" y="5256"/>
                  </a:cubicBezTo>
                  <a:cubicBezTo>
                    <a:pt x="17824" y="5256"/>
                    <a:pt x="7281" y="4693"/>
                    <a:pt x="0" y="2315"/>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71" name="Google Shape;1271;p32"/>
            <p:cNvSpPr/>
            <p:nvPr/>
          </p:nvSpPr>
          <p:spPr>
            <a:xfrm>
              <a:off x="2920901" y="3712721"/>
              <a:ext cx="553208" cy="94257"/>
            </a:xfrm>
            <a:custGeom>
              <a:avLst/>
              <a:rect l="l" t="t" r="r" b="b"/>
              <a:pathLst>
                <a:path w="19063" h="3248" fill="none">
                  <a:moveTo>
                    <a:pt x="596" y="836"/>
                  </a:moveTo>
                  <a:cubicBezTo>
                    <a:pt x="5964" y="1"/>
                    <a:pt x="19063" y="869"/>
                    <a:pt x="19063" y="869"/>
                  </a:cubicBezTo>
                  <a:cubicBezTo>
                    <a:pt x="19063" y="869"/>
                    <a:pt x="7266" y="3247"/>
                    <a:pt x="1" y="307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72" name="Google Shape;1272;p32"/>
            <p:cNvSpPr/>
            <p:nvPr/>
          </p:nvSpPr>
          <p:spPr>
            <a:xfrm>
              <a:off x="3016057" y="3816729"/>
              <a:ext cx="439856" cy="147886"/>
            </a:xfrm>
            <a:custGeom>
              <a:avLst/>
              <a:rect l="l" t="t" r="r" b="b"/>
              <a:pathLst>
                <a:path w="15157" h="5096" fill="none">
                  <a:moveTo>
                    <a:pt x="1" y="3071"/>
                  </a:moveTo>
                  <a:cubicBezTo>
                    <a:pt x="5433" y="1978"/>
                    <a:pt x="15157" y="1"/>
                    <a:pt x="15157" y="1"/>
                  </a:cubicBezTo>
                  <a:cubicBezTo>
                    <a:pt x="15157" y="1"/>
                    <a:pt x="7426" y="3665"/>
                    <a:pt x="49" y="5096"/>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73" name="Google Shape;1273;p32"/>
            <p:cNvSpPr/>
            <p:nvPr/>
          </p:nvSpPr>
          <p:spPr>
            <a:xfrm>
              <a:off x="3177902" y="3685675"/>
              <a:ext cx="389506" cy="146029"/>
            </a:xfrm>
            <a:custGeom>
              <a:avLst/>
              <a:rect l="l" t="t" r="r" b="b"/>
              <a:pathLst>
                <a:path w="13422" h="5032" fill="none">
                  <a:moveTo>
                    <a:pt x="403" y="5031"/>
                  </a:moveTo>
                  <a:cubicBezTo>
                    <a:pt x="8214" y="3922"/>
                    <a:pt x="13421" y="1511"/>
                    <a:pt x="13421" y="1511"/>
                  </a:cubicBezTo>
                  <a:cubicBezTo>
                    <a:pt x="13421" y="1511"/>
                    <a:pt x="9210" y="467"/>
                    <a:pt x="1" y="0"/>
                  </a:cubicBezTo>
                </a:path>
              </a:pathLst>
            </a:custGeom>
            <a:noFill/>
            <a:ln w="2400" cap="rnd" cmpd="sng">
              <a:solidFill>
                <a:srgbClr val="F2AE70"/>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74" name="Google Shape;1274;p32"/>
            <p:cNvSpPr/>
            <p:nvPr/>
          </p:nvSpPr>
          <p:spPr>
            <a:xfrm>
              <a:off x="3251148" y="3384360"/>
              <a:ext cx="337241" cy="254709"/>
            </a:xfrm>
            <a:custGeom>
              <a:avLst/>
              <a:rect l="l" t="t" r="r" b="b"/>
              <a:pathLst>
                <a:path w="11621" h="8777" fill="none">
                  <a:moveTo>
                    <a:pt x="0" y="5417"/>
                  </a:moveTo>
                  <a:cubicBezTo>
                    <a:pt x="4838" y="7555"/>
                    <a:pt x="10945" y="8776"/>
                    <a:pt x="10945" y="8776"/>
                  </a:cubicBezTo>
                  <a:cubicBezTo>
                    <a:pt x="10945" y="8776"/>
                    <a:pt x="11620" y="5771"/>
                    <a:pt x="2411" y="1"/>
                  </a:cubicBezTo>
                </a:path>
              </a:pathLst>
            </a:custGeom>
            <a:noFill/>
            <a:ln w="2400" cap="rnd" cmpd="sng">
              <a:solidFill>
                <a:srgbClr val="F2AE70"/>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75" name="Google Shape;1275;p32"/>
            <p:cNvSpPr/>
            <p:nvPr/>
          </p:nvSpPr>
          <p:spPr>
            <a:xfrm>
              <a:off x="3151319" y="3362972"/>
              <a:ext cx="574190" cy="625961"/>
            </a:xfrm>
            <a:custGeom>
              <a:avLst/>
              <a:rect l="l" t="t" r="r" b="b"/>
              <a:pathLst>
                <a:path w="19786" h="21570">
                  <a:moveTo>
                    <a:pt x="12491" y="1"/>
                  </a:moveTo>
                  <a:cubicBezTo>
                    <a:pt x="9377" y="1"/>
                    <a:pt x="9975" y="6877"/>
                    <a:pt x="11958" y="9031"/>
                  </a:cubicBezTo>
                  <a:cubicBezTo>
                    <a:pt x="11958" y="9031"/>
                    <a:pt x="10127" y="8281"/>
                    <a:pt x="8428" y="8281"/>
                  </a:cubicBezTo>
                  <a:cubicBezTo>
                    <a:pt x="7249" y="8281"/>
                    <a:pt x="6134" y="8642"/>
                    <a:pt x="5738" y="9867"/>
                  </a:cubicBezTo>
                  <a:cubicBezTo>
                    <a:pt x="4790" y="12840"/>
                    <a:pt x="10335" y="14544"/>
                    <a:pt x="10335" y="14544"/>
                  </a:cubicBezTo>
                  <a:cubicBezTo>
                    <a:pt x="10335" y="14544"/>
                    <a:pt x="1" y="18465"/>
                    <a:pt x="4356" y="20973"/>
                  </a:cubicBezTo>
                  <a:cubicBezTo>
                    <a:pt x="5070" y="21383"/>
                    <a:pt x="5963" y="21569"/>
                    <a:pt x="6931" y="21569"/>
                  </a:cubicBezTo>
                  <a:cubicBezTo>
                    <a:pt x="10931" y="21569"/>
                    <a:pt x="16225" y="18389"/>
                    <a:pt x="15591" y="14688"/>
                  </a:cubicBezTo>
                  <a:cubicBezTo>
                    <a:pt x="19786" y="12165"/>
                    <a:pt x="18805" y="2811"/>
                    <a:pt x="13951" y="400"/>
                  </a:cubicBezTo>
                  <a:cubicBezTo>
                    <a:pt x="13394" y="124"/>
                    <a:pt x="12909" y="1"/>
                    <a:pt x="12491"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76" name="Google Shape;1276;p32"/>
            <p:cNvSpPr/>
            <p:nvPr/>
          </p:nvSpPr>
          <p:spPr>
            <a:xfrm>
              <a:off x="3247869" y="3682860"/>
              <a:ext cx="425404" cy="306074"/>
            </a:xfrm>
            <a:custGeom>
              <a:avLst/>
              <a:rect l="l" t="t" r="r" b="b"/>
              <a:pathLst>
                <a:path w="14659" h="10547">
                  <a:moveTo>
                    <a:pt x="14659" y="1"/>
                  </a:moveTo>
                  <a:cubicBezTo>
                    <a:pt x="13807" y="997"/>
                    <a:pt x="12714" y="1255"/>
                    <a:pt x="12714" y="1255"/>
                  </a:cubicBezTo>
                  <a:cubicBezTo>
                    <a:pt x="12714" y="1255"/>
                    <a:pt x="10267" y="497"/>
                    <a:pt x="8499" y="497"/>
                  </a:cubicBezTo>
                  <a:cubicBezTo>
                    <a:pt x="7798" y="497"/>
                    <a:pt x="7204" y="616"/>
                    <a:pt x="6912" y="949"/>
                  </a:cubicBezTo>
                  <a:cubicBezTo>
                    <a:pt x="5883" y="2123"/>
                    <a:pt x="11058" y="3746"/>
                    <a:pt x="11058" y="3746"/>
                  </a:cubicBezTo>
                  <a:cubicBezTo>
                    <a:pt x="11058" y="3746"/>
                    <a:pt x="5578" y="7957"/>
                    <a:pt x="1" y="8841"/>
                  </a:cubicBezTo>
                  <a:cubicBezTo>
                    <a:pt x="97" y="9226"/>
                    <a:pt x="418" y="9596"/>
                    <a:pt x="1029" y="9950"/>
                  </a:cubicBezTo>
                  <a:cubicBezTo>
                    <a:pt x="1743" y="10360"/>
                    <a:pt x="2636" y="10546"/>
                    <a:pt x="3604" y="10546"/>
                  </a:cubicBezTo>
                  <a:cubicBezTo>
                    <a:pt x="7604" y="10546"/>
                    <a:pt x="12901" y="7366"/>
                    <a:pt x="12280" y="3665"/>
                  </a:cubicBezTo>
                  <a:cubicBezTo>
                    <a:pt x="13501" y="2926"/>
                    <a:pt x="14289" y="1592"/>
                    <a:pt x="14659" y="17"/>
                  </a:cubicBezTo>
                  <a:lnTo>
                    <a:pt x="14659" y="1"/>
                  </a:ln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77" name="Google Shape;1277;p32"/>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78" name="Google Shape;1278;p32"/>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grpSp>
      <p:grpSp>
        <p:nvGrpSpPr>
          <p:cNvPr id="1279" name="Google Shape;1279;p32"/>
          <p:cNvGrpSpPr/>
          <p:nvPr/>
        </p:nvGrpSpPr>
        <p:grpSpPr>
          <a:xfrm rot="3695832" flipH="1">
            <a:off x="-703845" y="916959"/>
            <a:ext cx="2777118" cy="2460839"/>
            <a:chOff x="4604206" y="2744469"/>
            <a:chExt cx="1995444" cy="1768189"/>
          </a:xfrm>
        </p:grpSpPr>
        <p:sp>
          <p:nvSpPr>
            <p:cNvPr id="1280" name="Google Shape;1280;p32"/>
            <p:cNvSpPr/>
            <p:nvPr/>
          </p:nvSpPr>
          <p:spPr>
            <a:xfrm>
              <a:off x="4889182" y="2744469"/>
              <a:ext cx="1710468" cy="1430512"/>
            </a:xfrm>
            <a:custGeom>
              <a:avLst/>
              <a:rect l="l" t="t" r="r" b="b"/>
              <a:pathLst>
                <a:path w="58941" h="49294">
                  <a:moveTo>
                    <a:pt x="57687" y="0"/>
                  </a:moveTo>
                  <a:cubicBezTo>
                    <a:pt x="57521" y="0"/>
                    <a:pt x="57250" y="148"/>
                    <a:pt x="56848" y="482"/>
                  </a:cubicBezTo>
                  <a:cubicBezTo>
                    <a:pt x="53409" y="3343"/>
                    <a:pt x="43042" y="12198"/>
                    <a:pt x="32467" y="20652"/>
                  </a:cubicBezTo>
                  <a:cubicBezTo>
                    <a:pt x="21875" y="29123"/>
                    <a:pt x="13935" y="35214"/>
                    <a:pt x="10480" y="38830"/>
                  </a:cubicBezTo>
                  <a:cubicBezTo>
                    <a:pt x="7024" y="42463"/>
                    <a:pt x="2412" y="45741"/>
                    <a:pt x="1544" y="47123"/>
                  </a:cubicBezTo>
                  <a:cubicBezTo>
                    <a:pt x="676" y="48490"/>
                    <a:pt x="1" y="49293"/>
                    <a:pt x="1" y="49293"/>
                  </a:cubicBezTo>
                  <a:cubicBezTo>
                    <a:pt x="6398" y="45645"/>
                    <a:pt x="13743" y="44488"/>
                    <a:pt x="18516" y="44295"/>
                  </a:cubicBezTo>
                  <a:cubicBezTo>
                    <a:pt x="23273" y="44086"/>
                    <a:pt x="25668" y="42704"/>
                    <a:pt x="23707" y="41787"/>
                  </a:cubicBezTo>
                  <a:cubicBezTo>
                    <a:pt x="21988" y="40984"/>
                    <a:pt x="20207" y="40935"/>
                    <a:pt x="19794" y="40935"/>
                  </a:cubicBezTo>
                  <a:cubicBezTo>
                    <a:pt x="19736" y="40935"/>
                    <a:pt x="19705" y="40936"/>
                    <a:pt x="19705" y="40936"/>
                  </a:cubicBezTo>
                  <a:cubicBezTo>
                    <a:pt x="19705" y="40936"/>
                    <a:pt x="33576" y="36805"/>
                    <a:pt x="35360" y="35310"/>
                  </a:cubicBezTo>
                  <a:cubicBezTo>
                    <a:pt x="35855" y="34895"/>
                    <a:pt x="35611" y="34746"/>
                    <a:pt x="35000" y="34746"/>
                  </a:cubicBezTo>
                  <a:cubicBezTo>
                    <a:pt x="33409" y="34746"/>
                    <a:pt x="29333" y="35760"/>
                    <a:pt x="29333" y="35760"/>
                  </a:cubicBezTo>
                  <a:cubicBezTo>
                    <a:pt x="29333" y="35760"/>
                    <a:pt x="37787" y="32241"/>
                    <a:pt x="42946" y="28078"/>
                  </a:cubicBezTo>
                  <a:cubicBezTo>
                    <a:pt x="44930" y="26471"/>
                    <a:pt x="45222" y="25976"/>
                    <a:pt x="44829" y="25976"/>
                  </a:cubicBezTo>
                  <a:cubicBezTo>
                    <a:pt x="44201" y="25976"/>
                    <a:pt x="41821" y="27242"/>
                    <a:pt x="41821" y="27242"/>
                  </a:cubicBezTo>
                  <a:cubicBezTo>
                    <a:pt x="41821" y="27242"/>
                    <a:pt x="48941" y="19817"/>
                    <a:pt x="51255" y="16281"/>
                  </a:cubicBezTo>
                  <a:cubicBezTo>
                    <a:pt x="52009" y="15125"/>
                    <a:pt x="52079" y="14735"/>
                    <a:pt x="51831" y="14735"/>
                  </a:cubicBezTo>
                  <a:cubicBezTo>
                    <a:pt x="51318" y="14735"/>
                    <a:pt x="49439" y="16409"/>
                    <a:pt x="49439" y="16409"/>
                  </a:cubicBezTo>
                  <a:cubicBezTo>
                    <a:pt x="49439" y="16409"/>
                    <a:pt x="54373" y="11298"/>
                    <a:pt x="55964" y="8309"/>
                  </a:cubicBezTo>
                  <a:cubicBezTo>
                    <a:pt x="56485" y="7335"/>
                    <a:pt x="56479" y="7006"/>
                    <a:pt x="56234" y="7006"/>
                  </a:cubicBezTo>
                  <a:cubicBezTo>
                    <a:pt x="55721" y="7006"/>
                    <a:pt x="54164" y="8438"/>
                    <a:pt x="54164" y="8438"/>
                  </a:cubicBezTo>
                  <a:cubicBezTo>
                    <a:pt x="54164" y="8438"/>
                    <a:pt x="58941" y="0"/>
                    <a:pt x="5768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81" name="Google Shape;1281;p32"/>
            <p:cNvSpPr/>
            <p:nvPr/>
          </p:nvSpPr>
          <p:spPr>
            <a:xfrm>
              <a:off x="5368215" y="3826538"/>
              <a:ext cx="4672" cy="29"/>
            </a:xfrm>
            <a:custGeom>
              <a:avLst/>
              <a:rect l="l" t="t" r="r" b="b"/>
              <a:pathLst>
                <a:path w="161" h="1">
                  <a:moveTo>
                    <a:pt x="161" y="0"/>
                  </a:moveTo>
                  <a:cubicBezTo>
                    <a:pt x="64" y="0"/>
                    <a:pt x="0" y="0"/>
                    <a:pt x="0" y="0"/>
                  </a:cubicBezTo>
                  <a:cubicBezTo>
                    <a:pt x="0" y="0"/>
                    <a:pt x="64" y="0"/>
                    <a:pt x="161" y="0"/>
                  </a:cubicBezTo>
                  <a:close/>
                </a:path>
              </a:pathLst>
            </a:custGeom>
            <a:solidFill>
              <a:srgbClr val="A36483"/>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82" name="Google Shape;1282;p32"/>
            <p:cNvSpPr/>
            <p:nvPr/>
          </p:nvSpPr>
          <p:spPr>
            <a:xfrm>
              <a:off x="4907842" y="3752769"/>
              <a:ext cx="1021997" cy="407731"/>
            </a:xfrm>
            <a:custGeom>
              <a:avLst/>
              <a:rect l="l" t="t" r="r" b="b"/>
              <a:pathLst>
                <a:path w="35217" h="14050">
                  <a:moveTo>
                    <a:pt x="34364" y="1"/>
                  </a:moveTo>
                  <a:cubicBezTo>
                    <a:pt x="32774" y="1"/>
                    <a:pt x="28690" y="1015"/>
                    <a:pt x="28690" y="1015"/>
                  </a:cubicBezTo>
                  <a:cubicBezTo>
                    <a:pt x="22274" y="2417"/>
                    <a:pt x="17886" y="2545"/>
                    <a:pt x="16410" y="2545"/>
                  </a:cubicBezTo>
                  <a:cubicBezTo>
                    <a:pt x="16245" y="2545"/>
                    <a:pt x="16116" y="2544"/>
                    <a:pt x="16025" y="2542"/>
                  </a:cubicBezTo>
                  <a:lnTo>
                    <a:pt x="16025" y="2542"/>
                  </a:lnTo>
                  <a:cubicBezTo>
                    <a:pt x="16973" y="2574"/>
                    <a:pt x="21779" y="2832"/>
                    <a:pt x="20493" y="4423"/>
                  </a:cubicBezTo>
                  <a:cubicBezTo>
                    <a:pt x="19062" y="6191"/>
                    <a:pt x="8551" y="6882"/>
                    <a:pt x="8551" y="6882"/>
                  </a:cubicBezTo>
                  <a:cubicBezTo>
                    <a:pt x="8551" y="6882"/>
                    <a:pt x="6928" y="8762"/>
                    <a:pt x="2669" y="10562"/>
                  </a:cubicBezTo>
                  <a:cubicBezTo>
                    <a:pt x="1801" y="11318"/>
                    <a:pt x="1174" y="11945"/>
                    <a:pt x="901" y="12362"/>
                  </a:cubicBezTo>
                  <a:cubicBezTo>
                    <a:pt x="563" y="12909"/>
                    <a:pt x="242" y="13359"/>
                    <a:pt x="1" y="13712"/>
                  </a:cubicBezTo>
                  <a:cubicBezTo>
                    <a:pt x="65" y="13825"/>
                    <a:pt x="161" y="13937"/>
                    <a:pt x="258" y="14050"/>
                  </a:cubicBezTo>
                  <a:cubicBezTo>
                    <a:pt x="6430" y="10787"/>
                    <a:pt x="13325" y="9727"/>
                    <a:pt x="17873" y="9550"/>
                  </a:cubicBezTo>
                  <a:cubicBezTo>
                    <a:pt x="22630" y="9341"/>
                    <a:pt x="25025" y="7959"/>
                    <a:pt x="23064" y="7042"/>
                  </a:cubicBezTo>
                  <a:cubicBezTo>
                    <a:pt x="21345" y="6239"/>
                    <a:pt x="19564" y="6190"/>
                    <a:pt x="19151" y="6190"/>
                  </a:cubicBezTo>
                  <a:cubicBezTo>
                    <a:pt x="19093" y="6190"/>
                    <a:pt x="19062" y="6191"/>
                    <a:pt x="19062" y="6191"/>
                  </a:cubicBezTo>
                  <a:cubicBezTo>
                    <a:pt x="19062" y="6191"/>
                    <a:pt x="32933" y="2060"/>
                    <a:pt x="34717" y="565"/>
                  </a:cubicBezTo>
                  <a:cubicBezTo>
                    <a:pt x="35217" y="150"/>
                    <a:pt x="34974" y="1"/>
                    <a:pt x="34364" y="1"/>
                  </a:cubicBez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83" name="Google Shape;1283;p32"/>
            <p:cNvSpPr/>
            <p:nvPr/>
          </p:nvSpPr>
          <p:spPr>
            <a:xfrm>
              <a:off x="6001606" y="3636602"/>
              <a:ext cx="132476" cy="75307"/>
            </a:xfrm>
            <a:custGeom>
              <a:avLst/>
              <a:rect l="l" t="t" r="r" b="b"/>
              <a:pathLst>
                <a:path w="4565" h="2595">
                  <a:moveTo>
                    <a:pt x="3519" y="1"/>
                  </a:moveTo>
                  <a:cubicBezTo>
                    <a:pt x="3060" y="1"/>
                    <a:pt x="2467" y="142"/>
                    <a:pt x="1865" y="422"/>
                  </a:cubicBezTo>
                  <a:cubicBezTo>
                    <a:pt x="739" y="952"/>
                    <a:pt x="0" y="1772"/>
                    <a:pt x="225" y="2254"/>
                  </a:cubicBezTo>
                  <a:cubicBezTo>
                    <a:pt x="331" y="2482"/>
                    <a:pt x="631" y="2595"/>
                    <a:pt x="1038" y="2595"/>
                  </a:cubicBezTo>
                  <a:cubicBezTo>
                    <a:pt x="1493" y="2595"/>
                    <a:pt x="2082" y="2454"/>
                    <a:pt x="2684" y="2174"/>
                  </a:cubicBezTo>
                  <a:cubicBezTo>
                    <a:pt x="3825" y="1643"/>
                    <a:pt x="4565" y="824"/>
                    <a:pt x="4340" y="341"/>
                  </a:cubicBezTo>
                  <a:cubicBezTo>
                    <a:pt x="4233" y="114"/>
                    <a:pt x="3930" y="1"/>
                    <a:pt x="3519"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84" name="Google Shape;1284;p32"/>
            <p:cNvSpPr/>
            <p:nvPr/>
          </p:nvSpPr>
          <p:spPr>
            <a:xfrm>
              <a:off x="6236204" y="3371533"/>
              <a:ext cx="114774" cy="101193"/>
            </a:xfrm>
            <a:custGeom>
              <a:avLst/>
              <a:rect l="l" t="t" r="r" b="b"/>
              <a:pathLst>
                <a:path w="3955" h="3487">
                  <a:moveTo>
                    <a:pt x="3187" y="0"/>
                  </a:moveTo>
                  <a:cubicBezTo>
                    <a:pt x="2698" y="0"/>
                    <a:pt x="1964" y="392"/>
                    <a:pt x="1302" y="1053"/>
                  </a:cubicBezTo>
                  <a:cubicBezTo>
                    <a:pt x="418" y="1954"/>
                    <a:pt x="0" y="2966"/>
                    <a:pt x="370" y="3352"/>
                  </a:cubicBezTo>
                  <a:cubicBezTo>
                    <a:pt x="465" y="3443"/>
                    <a:pt x="599" y="3486"/>
                    <a:pt x="760" y="3486"/>
                  </a:cubicBezTo>
                  <a:cubicBezTo>
                    <a:pt x="1250" y="3486"/>
                    <a:pt x="1991" y="3085"/>
                    <a:pt x="2668" y="2420"/>
                  </a:cubicBezTo>
                  <a:cubicBezTo>
                    <a:pt x="3552" y="1536"/>
                    <a:pt x="3954" y="507"/>
                    <a:pt x="3585" y="137"/>
                  </a:cubicBezTo>
                  <a:cubicBezTo>
                    <a:pt x="3488" y="44"/>
                    <a:pt x="3351" y="0"/>
                    <a:pt x="318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85" name="Google Shape;1285;p32"/>
            <p:cNvSpPr/>
            <p:nvPr/>
          </p:nvSpPr>
          <p:spPr>
            <a:xfrm>
              <a:off x="5624259" y="3364772"/>
              <a:ext cx="480919" cy="418875"/>
            </a:xfrm>
            <a:custGeom>
              <a:avLst/>
              <a:rect l="l" t="t" r="r" b="b"/>
              <a:pathLst>
                <a:path w="16572" h="14434" fill="none">
                  <a:moveTo>
                    <a:pt x="1" y="14434"/>
                  </a:moveTo>
                  <a:cubicBezTo>
                    <a:pt x="13244" y="7426"/>
                    <a:pt x="14321" y="6542"/>
                    <a:pt x="14916" y="5369"/>
                  </a:cubicBezTo>
                  <a:cubicBezTo>
                    <a:pt x="15510" y="4180"/>
                    <a:pt x="4372" y="8873"/>
                    <a:pt x="4372" y="8873"/>
                  </a:cubicBezTo>
                  <a:cubicBezTo>
                    <a:pt x="4372" y="8873"/>
                    <a:pt x="13662" y="3858"/>
                    <a:pt x="16571" y="1"/>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86" name="Google Shape;1286;p32"/>
            <p:cNvSpPr/>
            <p:nvPr/>
          </p:nvSpPr>
          <p:spPr>
            <a:xfrm>
              <a:off x="5960543" y="3129245"/>
              <a:ext cx="343307" cy="266346"/>
            </a:xfrm>
            <a:custGeom>
              <a:avLst/>
              <a:rect l="l" t="t" r="r" b="b"/>
              <a:pathLst>
                <a:path w="11830" h="9178" fill="none">
                  <a:moveTo>
                    <a:pt x="11830" y="0"/>
                  </a:moveTo>
                  <a:cubicBezTo>
                    <a:pt x="11814" y="1302"/>
                    <a:pt x="1" y="9177"/>
                    <a:pt x="1" y="9177"/>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87" name="Google Shape;1287;p32"/>
            <p:cNvSpPr/>
            <p:nvPr/>
          </p:nvSpPr>
          <p:spPr>
            <a:xfrm>
              <a:off x="5155992" y="3932403"/>
              <a:ext cx="305058" cy="40135"/>
            </a:xfrm>
            <a:custGeom>
              <a:avLst/>
              <a:rect l="l" t="t" r="r" b="b"/>
              <a:pathLst>
                <a:path w="10512" h="1383" fill="none">
                  <a:moveTo>
                    <a:pt x="10511" y="1"/>
                  </a:moveTo>
                  <a:cubicBezTo>
                    <a:pt x="4227" y="242"/>
                    <a:pt x="0" y="1383"/>
                    <a:pt x="0" y="1383"/>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88" name="Google Shape;1288;p32"/>
            <p:cNvSpPr/>
            <p:nvPr/>
          </p:nvSpPr>
          <p:spPr>
            <a:xfrm>
              <a:off x="5286118" y="3800884"/>
              <a:ext cx="407209" cy="91906"/>
            </a:xfrm>
            <a:custGeom>
              <a:avLst/>
              <a:rect l="l" t="t" r="r" b="b"/>
              <a:pathLst>
                <a:path w="14032" h="3167" fill="none">
                  <a:moveTo>
                    <a:pt x="14031" y="0"/>
                  </a:moveTo>
                  <a:cubicBezTo>
                    <a:pt x="6349" y="2765"/>
                    <a:pt x="0" y="3167"/>
                    <a:pt x="0" y="3167"/>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89" name="Google Shape;1289;p32"/>
            <p:cNvSpPr/>
            <p:nvPr/>
          </p:nvSpPr>
          <p:spPr>
            <a:xfrm>
              <a:off x="5428838" y="3656277"/>
              <a:ext cx="253751" cy="111524"/>
            </a:xfrm>
            <a:custGeom>
              <a:avLst/>
              <a:rect l="l" t="t" r="r" b="b"/>
              <a:pathLst>
                <a:path w="8744" h="3843" fill="none">
                  <a:moveTo>
                    <a:pt x="0" y="3842"/>
                  </a:moveTo>
                  <a:cubicBezTo>
                    <a:pt x="5417" y="2219"/>
                    <a:pt x="8744" y="1"/>
                    <a:pt x="8744" y="1"/>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90" name="Google Shape;1290;p32"/>
            <p:cNvSpPr/>
            <p:nvPr/>
          </p:nvSpPr>
          <p:spPr>
            <a:xfrm>
              <a:off x="6128452" y="2936146"/>
              <a:ext cx="306480" cy="278012"/>
            </a:xfrm>
            <a:custGeom>
              <a:avLst/>
              <a:rect l="l" t="t" r="r" b="b"/>
              <a:pathLst>
                <a:path w="10561" h="9580" fill="none">
                  <a:moveTo>
                    <a:pt x="1" y="9579"/>
                  </a:moveTo>
                  <a:cubicBezTo>
                    <a:pt x="5112" y="6317"/>
                    <a:pt x="10560" y="0"/>
                    <a:pt x="10560" y="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91" name="Google Shape;1291;p32"/>
            <p:cNvSpPr/>
            <p:nvPr/>
          </p:nvSpPr>
          <p:spPr>
            <a:xfrm>
              <a:off x="6163450" y="3220658"/>
              <a:ext cx="160481" cy="123161"/>
            </a:xfrm>
            <a:custGeom>
              <a:avLst/>
              <a:rect l="l" t="t" r="r" b="b"/>
              <a:pathLst>
                <a:path w="5530" h="4244" fill="none">
                  <a:moveTo>
                    <a:pt x="0" y="4243"/>
                  </a:moveTo>
                  <a:cubicBezTo>
                    <a:pt x="2829" y="2427"/>
                    <a:pt x="5529" y="0"/>
                    <a:pt x="5529" y="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292" name="Google Shape;1292;p32"/>
            <p:cNvSpPr/>
            <p:nvPr/>
          </p:nvSpPr>
          <p:spPr>
            <a:xfrm>
              <a:off x="4604206" y="2758428"/>
              <a:ext cx="1934734" cy="1754230"/>
            </a:xfrm>
            <a:custGeom>
              <a:avLst/>
              <a:rect l="l" t="t" r="r" b="b"/>
              <a:pathLst>
                <a:path w="66669" h="60449">
                  <a:moveTo>
                    <a:pt x="66668" y="1"/>
                  </a:moveTo>
                  <a:cubicBezTo>
                    <a:pt x="44826" y="18339"/>
                    <a:pt x="28272" y="29976"/>
                    <a:pt x="16298" y="41098"/>
                  </a:cubicBezTo>
                  <a:cubicBezTo>
                    <a:pt x="4324" y="52220"/>
                    <a:pt x="1" y="60449"/>
                    <a:pt x="1" y="60449"/>
                  </a:cubicBezTo>
                  <a:lnTo>
                    <a:pt x="9612" y="53296"/>
                  </a:lnTo>
                  <a:cubicBezTo>
                    <a:pt x="9612" y="53296"/>
                    <a:pt x="9548" y="49359"/>
                    <a:pt x="12425" y="46112"/>
                  </a:cubicBezTo>
                  <a:cubicBezTo>
                    <a:pt x="15285" y="42882"/>
                    <a:pt x="38783" y="23161"/>
                    <a:pt x="47414" y="16796"/>
                  </a:cubicBezTo>
                  <a:cubicBezTo>
                    <a:pt x="56044" y="10432"/>
                    <a:pt x="66667" y="2"/>
                    <a:pt x="66668" y="1"/>
                  </a:cubicBezTo>
                  <a:close/>
                </a:path>
              </a:pathLst>
            </a:custGeom>
            <a:solidFill>
              <a:srgbClr val="5D2F5C"/>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grpSp>
      <p:sp>
        <p:nvSpPr>
          <p:cNvPr id="8" name="TextBox 7"/>
          <p:cNvSpPr txBox="1"/>
          <p:nvPr/>
        </p:nvSpPr>
        <p:spPr>
          <a:xfrm>
            <a:off x="816163" y="1626343"/>
            <a:ext cx="8483515" cy="514229"/>
          </a:xfrm>
          <a:prstGeom prst="rect">
            <a:avLst/>
          </a:prstGeom>
          <a:noFill/>
        </p:spPr>
        <p:txBody>
          <a:bodyPr wrap="square" rtlCol="0">
            <a:spAutoFit/>
          </a:bodyPr>
          <a:lstStyle/>
          <a:p>
            <a:r>
              <a:rPr lang="fa-IR" sz="2400" b="1" dirty="0" smtClean="0">
                <a:solidFill>
                  <a:schemeClr val="bg1">
                    <a:lumMod val="90000"/>
                    <a:lumOff val="10000"/>
                  </a:schemeClr>
                </a:solidFill>
                <a:latin typeface="Urdu Typesetting" pitchFamily="66" charset="-78"/>
                <a:cs typeface="Urdu Typesetting" pitchFamily="66" charset="-78"/>
              </a:rPr>
              <a:t>یادگاری   کز  آدمی زاد   است             سخن  است آن دگر همه  باد  است</a:t>
            </a:r>
            <a:endParaRPr lang="en-US" sz="3200" b="1" dirty="0">
              <a:solidFill>
                <a:schemeClr val="bg1">
                  <a:lumMod val="90000"/>
                  <a:lumOff val="10000"/>
                </a:schemeClr>
              </a:solidFill>
              <a:latin typeface="Urdu Typesetting" pitchFamily="66" charset="-78"/>
              <a:cs typeface="Urdu Typesetting" pitchFamily="66" charset="-78"/>
            </a:endParaRPr>
          </a:p>
        </p:txBody>
      </p:sp>
      <p:sp>
        <p:nvSpPr>
          <p:cNvPr id="9" name="TextBox 8"/>
          <p:cNvSpPr txBox="1"/>
          <p:nvPr/>
        </p:nvSpPr>
        <p:spPr>
          <a:xfrm>
            <a:off x="5752857" y="687242"/>
            <a:ext cx="2392936" cy="584693"/>
          </a:xfrm>
          <a:prstGeom prst="rect">
            <a:avLst/>
          </a:prstGeom>
          <a:noFill/>
        </p:spPr>
        <p:txBody>
          <a:bodyPr wrap="square" rtlCol="0">
            <a:spAutoFit/>
          </a:bodyPr>
          <a:lstStyle/>
          <a:p>
            <a:r>
              <a:rPr lang="fa-IR" sz="2800" b="1" dirty="0" smtClean="0">
                <a:solidFill>
                  <a:srgbClr val="FF0000"/>
                </a:solidFill>
                <a:latin typeface="Arabic Typesetting" pitchFamily="66" charset="-78"/>
                <a:cs typeface="Arabic Typesetting" pitchFamily="66" charset="-78"/>
              </a:rPr>
              <a:t>سر فصل</a:t>
            </a:r>
            <a:endParaRPr lang="en-US" sz="2800" b="1" dirty="0">
              <a:solidFill>
                <a:srgbClr val="FF0000"/>
              </a:solidFill>
              <a:latin typeface="Arabic Typesetting" pitchFamily="66" charset="-78"/>
              <a:cs typeface="Arabic Typesetting" pitchFamily="66" charset="-78"/>
            </a:endParaRPr>
          </a:p>
        </p:txBody>
      </p:sp>
      <p:pic>
        <p:nvPicPr>
          <p:cNvPr id="2050" name="Picture 2"/>
          <p:cNvPicPr>
            <a:picLocks noChangeAspect="1" noChangeArrowheads="1"/>
          </p:cNvPicPr>
          <p:nvPr/>
        </p:nvPicPr>
        <p:blipFill>
          <a:blip r:embed="rId1"/>
          <a:srcRect/>
          <a:stretch>
            <a:fillRect/>
          </a:stretch>
        </p:blipFill>
        <p:spPr bwMode="auto">
          <a:xfrm>
            <a:off x="7442449" y="560160"/>
            <a:ext cx="581383" cy="581383"/>
          </a:xfrm>
          <a:prstGeom prst="rect">
            <a:avLst/>
          </a:prstGeom>
          <a:noFill/>
          <a:ln>
            <a:noFill/>
          </a:ln>
          <a:effectLst/>
        </p:spPr>
      </p:pic>
      <p:sp>
        <p:nvSpPr>
          <p:cNvPr id="10" name="TextBox 9"/>
          <p:cNvSpPr txBox="1"/>
          <p:nvPr/>
        </p:nvSpPr>
        <p:spPr>
          <a:xfrm>
            <a:off x="4149969" y="3303576"/>
            <a:ext cx="2505808" cy="584775"/>
          </a:xfrm>
          <a:prstGeom prst="rect">
            <a:avLst/>
          </a:prstGeom>
          <a:noFill/>
        </p:spPr>
        <p:txBody>
          <a:bodyPr wrap="square" rtlCol="0">
            <a:spAutoFit/>
          </a:bodyPr>
          <a:lstStyle/>
          <a:p>
            <a:r>
              <a:rPr lang="fa-IR" sz="3200" b="1" dirty="0" smtClean="0">
                <a:solidFill>
                  <a:schemeClr val="bg1">
                    <a:lumMod val="90000"/>
                    <a:lumOff val="10000"/>
                  </a:schemeClr>
                </a:solidFill>
                <a:latin typeface="Arabic Typesetting" pitchFamily="66" charset="-78"/>
                <a:cs typeface="Arabic Typesetting" pitchFamily="66" charset="-78"/>
              </a:rPr>
              <a:t>سنایی</a:t>
            </a:r>
            <a:endParaRPr lang="en-US" sz="3200" b="1" dirty="0">
              <a:solidFill>
                <a:schemeClr val="bg1">
                  <a:lumMod val="90000"/>
                  <a:lumOff val="10000"/>
                </a:schemeClr>
              </a:solidFill>
              <a:latin typeface="Arabic Typesetting" pitchFamily="66" charset="-78"/>
              <a:cs typeface="Arabic Typesetting" pitchFamily="66" charset="-7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25" name="Google Shape;2825;p52"/>
          <p:cNvGrpSpPr/>
          <p:nvPr/>
        </p:nvGrpSpPr>
        <p:grpSpPr>
          <a:xfrm>
            <a:off x="6116022" y="285142"/>
            <a:ext cx="357032" cy="356881"/>
            <a:chOff x="692675" y="3534175"/>
            <a:chExt cx="413950" cy="413775"/>
          </a:xfrm>
        </p:grpSpPr>
        <p:sp>
          <p:nvSpPr>
            <p:cNvPr id="2826" name="Google Shape;2826;p52"/>
            <p:cNvSpPr/>
            <p:nvPr/>
          </p:nvSpPr>
          <p:spPr>
            <a:xfrm>
              <a:off x="757325" y="3689325"/>
              <a:ext cx="137400" cy="80825"/>
            </a:xfrm>
            <a:custGeom>
              <a:avLst/>
              <a:rect l="l" t="t" r="r" b="b"/>
              <a:pathLst>
                <a:path w="5496" h="3233">
                  <a:moveTo>
                    <a:pt x="484" y="1"/>
                  </a:moveTo>
                  <a:cubicBezTo>
                    <a:pt x="218" y="1"/>
                    <a:pt x="1" y="218"/>
                    <a:pt x="1" y="487"/>
                  </a:cubicBezTo>
                  <a:lnTo>
                    <a:pt x="1" y="3233"/>
                  </a:lnTo>
                  <a:lnTo>
                    <a:pt x="5495" y="3233"/>
                  </a:lnTo>
                  <a:lnTo>
                    <a:pt x="5495" y="487"/>
                  </a:lnTo>
                  <a:cubicBezTo>
                    <a:pt x="5495" y="218"/>
                    <a:pt x="5278" y="1"/>
                    <a:pt x="5009" y="1"/>
                  </a:cubicBezTo>
                  <a:lnTo>
                    <a:pt x="484" y="1"/>
                  </a:ln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27" name="Google Shape;2827;p52"/>
            <p:cNvSpPr/>
            <p:nvPr/>
          </p:nvSpPr>
          <p:spPr>
            <a:xfrm>
              <a:off x="825975" y="3689325"/>
              <a:ext cx="68750" cy="80825"/>
            </a:xfrm>
            <a:custGeom>
              <a:avLst/>
              <a:rect l="l" t="t" r="r" b="b"/>
              <a:pathLst>
                <a:path w="2750" h="3233">
                  <a:moveTo>
                    <a:pt x="1" y="1"/>
                  </a:moveTo>
                  <a:lnTo>
                    <a:pt x="1" y="3233"/>
                  </a:lnTo>
                  <a:lnTo>
                    <a:pt x="2749" y="3233"/>
                  </a:lnTo>
                  <a:lnTo>
                    <a:pt x="2749" y="487"/>
                  </a:lnTo>
                  <a:cubicBezTo>
                    <a:pt x="2749" y="218"/>
                    <a:pt x="2532" y="1"/>
                    <a:pt x="2263" y="1"/>
                  </a:cubicBezTo>
                  <a:lnTo>
                    <a:pt x="1" y="1"/>
                  </a:ln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28" name="Google Shape;2828;p52"/>
            <p:cNvSpPr/>
            <p:nvPr/>
          </p:nvSpPr>
          <p:spPr>
            <a:xfrm>
              <a:off x="692675" y="3750750"/>
              <a:ext cx="266700" cy="197175"/>
            </a:xfrm>
            <a:custGeom>
              <a:avLst/>
              <a:rect l="l" t="t" r="r" b="b"/>
              <a:pathLst>
                <a:path w="10668" h="7887">
                  <a:moveTo>
                    <a:pt x="2587" y="0"/>
                  </a:moveTo>
                  <a:lnTo>
                    <a:pt x="1340" y="623"/>
                  </a:lnTo>
                  <a:cubicBezTo>
                    <a:pt x="513" y="1035"/>
                    <a:pt x="1" y="1865"/>
                    <a:pt x="1" y="2788"/>
                  </a:cubicBezTo>
                  <a:lnTo>
                    <a:pt x="1" y="6111"/>
                  </a:lnTo>
                  <a:cubicBezTo>
                    <a:pt x="1" y="7091"/>
                    <a:pt x="795" y="7887"/>
                    <a:pt x="1777" y="7887"/>
                  </a:cubicBezTo>
                  <a:lnTo>
                    <a:pt x="8888" y="7887"/>
                  </a:lnTo>
                  <a:cubicBezTo>
                    <a:pt x="9871" y="7887"/>
                    <a:pt x="10667" y="7091"/>
                    <a:pt x="10667" y="6111"/>
                  </a:cubicBezTo>
                  <a:lnTo>
                    <a:pt x="10667" y="2788"/>
                  </a:lnTo>
                  <a:cubicBezTo>
                    <a:pt x="10667" y="1865"/>
                    <a:pt x="10153" y="1035"/>
                    <a:pt x="9325" y="623"/>
                  </a:cubicBezTo>
                  <a:lnTo>
                    <a:pt x="8081" y="0"/>
                  </a:lnTo>
                  <a:lnTo>
                    <a:pt x="2587" y="0"/>
                  </a:ln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29" name="Google Shape;2829;p52"/>
            <p:cNvSpPr/>
            <p:nvPr/>
          </p:nvSpPr>
          <p:spPr>
            <a:xfrm>
              <a:off x="825975" y="3750750"/>
              <a:ext cx="133400" cy="197175"/>
            </a:xfrm>
            <a:custGeom>
              <a:avLst/>
              <a:rect l="l" t="t" r="r" b="b"/>
              <a:pathLst>
                <a:path w="5336" h="7887">
                  <a:moveTo>
                    <a:pt x="1" y="0"/>
                  </a:moveTo>
                  <a:lnTo>
                    <a:pt x="1" y="7887"/>
                  </a:lnTo>
                  <a:lnTo>
                    <a:pt x="3556" y="7887"/>
                  </a:lnTo>
                  <a:cubicBezTo>
                    <a:pt x="4539" y="7887"/>
                    <a:pt x="5335" y="7091"/>
                    <a:pt x="5335" y="6111"/>
                  </a:cubicBezTo>
                  <a:lnTo>
                    <a:pt x="5335" y="2788"/>
                  </a:lnTo>
                  <a:cubicBezTo>
                    <a:pt x="5335" y="1865"/>
                    <a:pt x="4821" y="1035"/>
                    <a:pt x="3993" y="623"/>
                  </a:cubicBezTo>
                  <a:lnTo>
                    <a:pt x="2749" y="0"/>
                  </a:lnTo>
                  <a:lnTo>
                    <a:pt x="1" y="0"/>
                  </a:ln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30" name="Google Shape;2830;p52"/>
            <p:cNvSpPr/>
            <p:nvPr/>
          </p:nvSpPr>
          <p:spPr>
            <a:xfrm>
              <a:off x="780650" y="3794350"/>
              <a:ext cx="91050" cy="105100"/>
            </a:xfrm>
            <a:custGeom>
              <a:avLst/>
              <a:rect l="l" t="t" r="r" b="b"/>
              <a:pathLst>
                <a:path w="3642" h="4204">
                  <a:moveTo>
                    <a:pt x="1823" y="0"/>
                  </a:moveTo>
                  <a:cubicBezTo>
                    <a:pt x="1651" y="0"/>
                    <a:pt x="1479" y="90"/>
                    <a:pt x="1390" y="268"/>
                  </a:cubicBezTo>
                  <a:lnTo>
                    <a:pt x="495" y="2055"/>
                  </a:lnTo>
                  <a:cubicBezTo>
                    <a:pt x="1" y="3043"/>
                    <a:pt x="720" y="4204"/>
                    <a:pt x="1821" y="4204"/>
                  </a:cubicBezTo>
                  <a:cubicBezTo>
                    <a:pt x="2926" y="4204"/>
                    <a:pt x="3642" y="3043"/>
                    <a:pt x="3151" y="2055"/>
                  </a:cubicBezTo>
                  <a:lnTo>
                    <a:pt x="2256" y="268"/>
                  </a:lnTo>
                  <a:cubicBezTo>
                    <a:pt x="2167" y="90"/>
                    <a:pt x="1995" y="0"/>
                    <a:pt x="182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31" name="Google Shape;2831;p52"/>
            <p:cNvSpPr/>
            <p:nvPr/>
          </p:nvSpPr>
          <p:spPr>
            <a:xfrm>
              <a:off x="825975" y="3794375"/>
              <a:ext cx="45550" cy="105075"/>
            </a:xfrm>
            <a:custGeom>
              <a:avLst/>
              <a:rect l="l" t="t" r="r" b="b"/>
              <a:pathLst>
                <a:path w="1822" h="4203">
                  <a:moveTo>
                    <a:pt x="1" y="1"/>
                  </a:moveTo>
                  <a:lnTo>
                    <a:pt x="1" y="4203"/>
                  </a:lnTo>
                  <a:cubicBezTo>
                    <a:pt x="1105" y="4203"/>
                    <a:pt x="1821" y="3042"/>
                    <a:pt x="1327" y="2054"/>
                  </a:cubicBezTo>
                  <a:lnTo>
                    <a:pt x="435" y="267"/>
                  </a:lnTo>
                  <a:cubicBezTo>
                    <a:pt x="345" y="89"/>
                    <a:pt x="174" y="1"/>
                    <a:pt x="1"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32" name="Google Shape;2832;p52"/>
            <p:cNvSpPr/>
            <p:nvPr/>
          </p:nvSpPr>
          <p:spPr>
            <a:xfrm>
              <a:off x="733075" y="3653000"/>
              <a:ext cx="185900" cy="60600"/>
            </a:xfrm>
            <a:custGeom>
              <a:avLst/>
              <a:rect l="l" t="t" r="r" b="b"/>
              <a:pathLst>
                <a:path w="7436" h="2424">
                  <a:moveTo>
                    <a:pt x="484" y="0"/>
                  </a:moveTo>
                  <a:cubicBezTo>
                    <a:pt x="218" y="0"/>
                    <a:pt x="1" y="218"/>
                    <a:pt x="1" y="484"/>
                  </a:cubicBezTo>
                  <a:lnTo>
                    <a:pt x="1" y="1940"/>
                  </a:lnTo>
                  <a:cubicBezTo>
                    <a:pt x="1" y="2206"/>
                    <a:pt x="218" y="2423"/>
                    <a:pt x="484" y="2423"/>
                  </a:cubicBezTo>
                  <a:lnTo>
                    <a:pt x="6949" y="2423"/>
                  </a:lnTo>
                  <a:cubicBezTo>
                    <a:pt x="7218" y="2423"/>
                    <a:pt x="7435" y="2206"/>
                    <a:pt x="7435" y="1940"/>
                  </a:cubicBezTo>
                  <a:lnTo>
                    <a:pt x="7435" y="484"/>
                  </a:lnTo>
                  <a:cubicBezTo>
                    <a:pt x="7435" y="218"/>
                    <a:pt x="7218" y="0"/>
                    <a:pt x="6949" y="0"/>
                  </a:cubicBezTo>
                  <a:lnTo>
                    <a:pt x="484" y="0"/>
                  </a:lnTo>
                  <a:close/>
                </a:path>
              </a:pathLst>
            </a:custGeom>
            <a:solidFill>
              <a:schemeClr val="accen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33" name="Google Shape;2833;p52"/>
            <p:cNvSpPr/>
            <p:nvPr/>
          </p:nvSpPr>
          <p:spPr>
            <a:xfrm>
              <a:off x="825975" y="3653000"/>
              <a:ext cx="93000" cy="60600"/>
            </a:xfrm>
            <a:custGeom>
              <a:avLst/>
              <a:rect l="l" t="t" r="r" b="b"/>
              <a:pathLst>
                <a:path w="3720" h="2424">
                  <a:moveTo>
                    <a:pt x="1" y="0"/>
                  </a:moveTo>
                  <a:lnTo>
                    <a:pt x="1" y="2423"/>
                  </a:lnTo>
                  <a:lnTo>
                    <a:pt x="3233" y="2423"/>
                  </a:lnTo>
                  <a:cubicBezTo>
                    <a:pt x="3502" y="2423"/>
                    <a:pt x="3719" y="2206"/>
                    <a:pt x="3719" y="1940"/>
                  </a:cubicBezTo>
                  <a:lnTo>
                    <a:pt x="3719" y="484"/>
                  </a:lnTo>
                  <a:cubicBezTo>
                    <a:pt x="3719" y="218"/>
                    <a:pt x="3502" y="0"/>
                    <a:pt x="3233" y="0"/>
                  </a:cubicBezTo>
                  <a:lnTo>
                    <a:pt x="1" y="0"/>
                  </a:ln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34" name="Google Shape;2834;p52"/>
            <p:cNvSpPr/>
            <p:nvPr/>
          </p:nvSpPr>
          <p:spPr>
            <a:xfrm>
              <a:off x="969225" y="3534175"/>
              <a:ext cx="137400" cy="315175"/>
            </a:xfrm>
            <a:custGeom>
              <a:avLst/>
              <a:rect l="l" t="t" r="r" b="b"/>
              <a:pathLst>
                <a:path w="5496" h="12607">
                  <a:moveTo>
                    <a:pt x="2750" y="1"/>
                  </a:moveTo>
                  <a:cubicBezTo>
                    <a:pt x="2576" y="1"/>
                    <a:pt x="2416" y="91"/>
                    <a:pt x="2328" y="241"/>
                  </a:cubicBezTo>
                  <a:cubicBezTo>
                    <a:pt x="2295" y="303"/>
                    <a:pt x="1449" y="1769"/>
                    <a:pt x="782" y="3665"/>
                  </a:cubicBezTo>
                  <a:cubicBezTo>
                    <a:pt x="722" y="3841"/>
                    <a:pt x="766" y="4035"/>
                    <a:pt x="898" y="4167"/>
                  </a:cubicBezTo>
                  <a:lnTo>
                    <a:pt x="1415" y="4686"/>
                  </a:lnTo>
                  <a:lnTo>
                    <a:pt x="722" y="4803"/>
                  </a:lnTo>
                  <a:cubicBezTo>
                    <a:pt x="531" y="4834"/>
                    <a:pt x="378" y="4976"/>
                    <a:pt x="332" y="5165"/>
                  </a:cubicBezTo>
                  <a:cubicBezTo>
                    <a:pt x="112" y="6049"/>
                    <a:pt x="1" y="6866"/>
                    <a:pt x="1" y="7595"/>
                  </a:cubicBezTo>
                  <a:cubicBezTo>
                    <a:pt x="1" y="11050"/>
                    <a:pt x="2403" y="12483"/>
                    <a:pt x="2507" y="12539"/>
                  </a:cubicBezTo>
                  <a:cubicBezTo>
                    <a:pt x="2579" y="12583"/>
                    <a:pt x="2664" y="12607"/>
                    <a:pt x="2750" y="12607"/>
                  </a:cubicBezTo>
                  <a:cubicBezTo>
                    <a:pt x="2832" y="12607"/>
                    <a:pt x="2918" y="12583"/>
                    <a:pt x="2993" y="12542"/>
                  </a:cubicBezTo>
                  <a:cubicBezTo>
                    <a:pt x="3094" y="12483"/>
                    <a:pt x="5496" y="10903"/>
                    <a:pt x="5496" y="7595"/>
                  </a:cubicBezTo>
                  <a:cubicBezTo>
                    <a:pt x="5496" y="4291"/>
                    <a:pt x="3264" y="407"/>
                    <a:pt x="3169" y="241"/>
                  </a:cubicBezTo>
                  <a:cubicBezTo>
                    <a:pt x="3081" y="91"/>
                    <a:pt x="2920" y="1"/>
                    <a:pt x="2750"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35" name="Google Shape;2835;p52"/>
            <p:cNvSpPr/>
            <p:nvPr/>
          </p:nvSpPr>
          <p:spPr>
            <a:xfrm>
              <a:off x="1037700" y="3534175"/>
              <a:ext cx="68750" cy="315175"/>
            </a:xfrm>
            <a:custGeom>
              <a:avLst/>
              <a:rect l="l" t="t" r="r" b="b"/>
              <a:pathLst>
                <a:path w="2750" h="12607">
                  <a:moveTo>
                    <a:pt x="0" y="1"/>
                  </a:moveTo>
                  <a:lnTo>
                    <a:pt x="0" y="12607"/>
                  </a:lnTo>
                  <a:cubicBezTo>
                    <a:pt x="86" y="12607"/>
                    <a:pt x="168" y="12583"/>
                    <a:pt x="243" y="12539"/>
                  </a:cubicBezTo>
                  <a:cubicBezTo>
                    <a:pt x="347" y="12483"/>
                    <a:pt x="2749" y="11050"/>
                    <a:pt x="2749" y="7595"/>
                  </a:cubicBezTo>
                  <a:cubicBezTo>
                    <a:pt x="2749" y="4143"/>
                    <a:pt x="515" y="404"/>
                    <a:pt x="419" y="241"/>
                  </a:cubicBezTo>
                  <a:cubicBezTo>
                    <a:pt x="334" y="91"/>
                    <a:pt x="174" y="1"/>
                    <a:pt x="0"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36" name="Google Shape;2836;p52"/>
            <p:cNvSpPr/>
            <p:nvPr/>
          </p:nvSpPr>
          <p:spPr>
            <a:xfrm>
              <a:off x="1025550" y="3695775"/>
              <a:ext cx="24325" cy="252175"/>
            </a:xfrm>
            <a:custGeom>
              <a:avLst/>
              <a:rect l="l" t="t" r="r" b="b"/>
              <a:pathLst>
                <a:path w="973" h="10087">
                  <a:moveTo>
                    <a:pt x="489" y="1"/>
                  </a:moveTo>
                  <a:cubicBezTo>
                    <a:pt x="470" y="1"/>
                    <a:pt x="451" y="2"/>
                    <a:pt x="432" y="4"/>
                  </a:cubicBezTo>
                  <a:cubicBezTo>
                    <a:pt x="184" y="30"/>
                    <a:pt x="3" y="250"/>
                    <a:pt x="3" y="498"/>
                  </a:cubicBezTo>
                  <a:lnTo>
                    <a:pt x="3" y="9587"/>
                  </a:lnTo>
                  <a:lnTo>
                    <a:pt x="0" y="9587"/>
                  </a:lnTo>
                  <a:cubicBezTo>
                    <a:pt x="0" y="9838"/>
                    <a:pt x="184" y="10055"/>
                    <a:pt x="432" y="10083"/>
                  </a:cubicBezTo>
                  <a:cubicBezTo>
                    <a:pt x="450" y="10085"/>
                    <a:pt x="468" y="10086"/>
                    <a:pt x="485" y="10086"/>
                  </a:cubicBezTo>
                  <a:cubicBezTo>
                    <a:pt x="754" y="10086"/>
                    <a:pt x="972" y="9869"/>
                    <a:pt x="972" y="9600"/>
                  </a:cubicBezTo>
                  <a:lnTo>
                    <a:pt x="972" y="485"/>
                  </a:lnTo>
                  <a:cubicBezTo>
                    <a:pt x="972" y="219"/>
                    <a:pt x="756" y="1"/>
                    <a:pt x="48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837" name="Google Shape;2837;p52"/>
            <p:cNvSpPr/>
            <p:nvPr/>
          </p:nvSpPr>
          <p:spPr>
            <a:xfrm>
              <a:off x="1037700" y="3695800"/>
              <a:ext cx="12175" cy="252125"/>
            </a:xfrm>
            <a:custGeom>
              <a:avLst/>
              <a:rect l="l" t="t" r="r" b="b"/>
              <a:pathLst>
                <a:path w="487" h="10085">
                  <a:moveTo>
                    <a:pt x="0" y="0"/>
                  </a:moveTo>
                  <a:lnTo>
                    <a:pt x="0" y="10085"/>
                  </a:lnTo>
                  <a:cubicBezTo>
                    <a:pt x="269" y="10085"/>
                    <a:pt x="486" y="9868"/>
                    <a:pt x="486" y="9601"/>
                  </a:cubicBezTo>
                  <a:lnTo>
                    <a:pt x="486" y="486"/>
                  </a:lnTo>
                  <a:cubicBezTo>
                    <a:pt x="486" y="218"/>
                    <a:pt x="269" y="0"/>
                    <a:pt x="0" y="0"/>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2931" name="Google Shape;2931;p52"/>
          <p:cNvGrpSpPr/>
          <p:nvPr/>
        </p:nvGrpSpPr>
        <p:grpSpPr>
          <a:xfrm rot="7371981" flipH="1">
            <a:off x="7432749" y="4392926"/>
            <a:ext cx="1922677" cy="590447"/>
            <a:chOff x="5052449" y="4052807"/>
            <a:chExt cx="1341304" cy="411910"/>
          </a:xfrm>
        </p:grpSpPr>
        <p:sp>
          <p:nvSpPr>
            <p:cNvPr id="2932" name="Google Shape;2932;p52"/>
            <p:cNvSpPr/>
            <p:nvPr/>
          </p:nvSpPr>
          <p:spPr>
            <a:xfrm>
              <a:off x="5052449" y="4094712"/>
              <a:ext cx="846107" cy="234191"/>
            </a:xfrm>
            <a:custGeom>
              <a:avLst/>
              <a:rect l="l" t="t" r="r" b="b"/>
              <a:pathLst>
                <a:path w="29156" h="8070" fill="none">
                  <a:moveTo>
                    <a:pt x="0" y="8069"/>
                  </a:moveTo>
                  <a:cubicBezTo>
                    <a:pt x="6959" y="2396"/>
                    <a:pt x="14192" y="2476"/>
                    <a:pt x="15076" y="5128"/>
                  </a:cubicBezTo>
                  <a:cubicBezTo>
                    <a:pt x="15960" y="7764"/>
                    <a:pt x="10688" y="5369"/>
                    <a:pt x="16555" y="2926"/>
                  </a:cubicBezTo>
                  <a:cubicBezTo>
                    <a:pt x="23578" y="1"/>
                    <a:pt x="29155" y="1962"/>
                    <a:pt x="29155" y="1962"/>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33" name="Google Shape;2933;p52"/>
            <p:cNvSpPr/>
            <p:nvPr/>
          </p:nvSpPr>
          <p:spPr>
            <a:xfrm>
              <a:off x="5890807" y="4052807"/>
              <a:ext cx="502946" cy="408224"/>
            </a:xfrm>
            <a:custGeom>
              <a:avLst/>
              <a:rect l="l" t="t" r="r" b="b"/>
              <a:pathLst>
                <a:path w="17331" h="14067">
                  <a:moveTo>
                    <a:pt x="8609" y="0"/>
                  </a:moveTo>
                  <a:cubicBezTo>
                    <a:pt x="4505" y="0"/>
                    <a:pt x="404" y="941"/>
                    <a:pt x="250" y="3422"/>
                  </a:cubicBezTo>
                  <a:cubicBezTo>
                    <a:pt x="0" y="7687"/>
                    <a:pt x="10800" y="14066"/>
                    <a:pt x="14012" y="14066"/>
                  </a:cubicBezTo>
                  <a:cubicBezTo>
                    <a:pt x="14516" y="14066"/>
                    <a:pt x="14833" y="13910"/>
                    <a:pt x="14892" y="13563"/>
                  </a:cubicBezTo>
                  <a:cubicBezTo>
                    <a:pt x="15342" y="11008"/>
                    <a:pt x="7065" y="7183"/>
                    <a:pt x="7065" y="7183"/>
                  </a:cubicBezTo>
                  <a:lnTo>
                    <a:pt x="7065" y="7183"/>
                  </a:lnTo>
                  <a:cubicBezTo>
                    <a:pt x="7065" y="7183"/>
                    <a:pt x="12120" y="8663"/>
                    <a:pt x="14747" y="8663"/>
                  </a:cubicBezTo>
                  <a:cubicBezTo>
                    <a:pt x="15700" y="8663"/>
                    <a:pt x="16333" y="8468"/>
                    <a:pt x="16290" y="7938"/>
                  </a:cubicBezTo>
                  <a:cubicBezTo>
                    <a:pt x="16146" y="5929"/>
                    <a:pt x="7660" y="4225"/>
                    <a:pt x="7659" y="4225"/>
                  </a:cubicBezTo>
                  <a:lnTo>
                    <a:pt x="7659" y="4225"/>
                  </a:lnTo>
                  <a:cubicBezTo>
                    <a:pt x="7660" y="4225"/>
                    <a:pt x="8409" y="4262"/>
                    <a:pt x="9483" y="4262"/>
                  </a:cubicBezTo>
                  <a:cubicBezTo>
                    <a:pt x="12295" y="4262"/>
                    <a:pt x="17330" y="4010"/>
                    <a:pt x="16981" y="2184"/>
                  </a:cubicBezTo>
                  <a:cubicBezTo>
                    <a:pt x="16734" y="921"/>
                    <a:pt x="12670" y="0"/>
                    <a:pt x="8609" y="0"/>
                  </a:cubicBezTo>
                  <a:close/>
                </a:path>
              </a:pathLst>
            </a:custGeom>
            <a:solidFill>
              <a:schemeClr val="accen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34" name="Google Shape;2934;p52"/>
            <p:cNvSpPr/>
            <p:nvPr/>
          </p:nvSpPr>
          <p:spPr>
            <a:xfrm>
              <a:off x="5898062" y="4152084"/>
              <a:ext cx="419339" cy="308802"/>
            </a:xfrm>
            <a:custGeom>
              <a:avLst/>
              <a:rect l="l" t="t" r="r" b="b"/>
              <a:pathLst>
                <a:path w="14450" h="10641" fill="none">
                  <a:moveTo>
                    <a:pt x="14449" y="9146"/>
                  </a:moveTo>
                  <a:cubicBezTo>
                    <a:pt x="9065" y="7844"/>
                    <a:pt x="0" y="1"/>
                    <a:pt x="0" y="1"/>
                  </a:cubicBezTo>
                  <a:cubicBezTo>
                    <a:pt x="2893" y="5240"/>
                    <a:pt x="11620" y="9965"/>
                    <a:pt x="13774" y="10641"/>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35" name="Google Shape;2935;p52"/>
            <p:cNvSpPr/>
            <p:nvPr/>
          </p:nvSpPr>
          <p:spPr>
            <a:xfrm>
              <a:off x="5898527" y="4152084"/>
              <a:ext cx="444035" cy="150208"/>
            </a:xfrm>
            <a:custGeom>
              <a:avLst/>
              <a:rect l="l" t="t" r="r" b="b"/>
              <a:pathLst>
                <a:path w="15301" h="5176" fill="none">
                  <a:moveTo>
                    <a:pt x="6799" y="3762"/>
                  </a:moveTo>
                  <a:cubicBezTo>
                    <a:pt x="4179" y="2749"/>
                    <a:pt x="0" y="1"/>
                    <a:pt x="0" y="1"/>
                  </a:cubicBezTo>
                  <a:cubicBezTo>
                    <a:pt x="0" y="1"/>
                    <a:pt x="11042" y="4629"/>
                    <a:pt x="15301" y="5176"/>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36" name="Google Shape;2936;p52"/>
            <p:cNvSpPr/>
            <p:nvPr/>
          </p:nvSpPr>
          <p:spPr>
            <a:xfrm>
              <a:off x="5898527" y="4151620"/>
              <a:ext cx="448707" cy="105894"/>
            </a:xfrm>
            <a:custGeom>
              <a:avLst/>
              <a:rect l="l" t="t" r="r" b="b"/>
              <a:pathLst>
                <a:path w="15462" h="3649" fill="none">
                  <a:moveTo>
                    <a:pt x="15462" y="3649"/>
                  </a:moveTo>
                  <a:cubicBezTo>
                    <a:pt x="10094" y="1463"/>
                    <a:pt x="0" y="1"/>
                    <a:pt x="0" y="1"/>
                  </a:cubicBezTo>
                  <a:cubicBezTo>
                    <a:pt x="0" y="1"/>
                    <a:pt x="2716" y="81"/>
                    <a:pt x="7393" y="82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37" name="Google Shape;2937;p52"/>
            <p:cNvSpPr/>
            <p:nvPr/>
          </p:nvSpPr>
          <p:spPr>
            <a:xfrm>
              <a:off x="5898527" y="4064879"/>
              <a:ext cx="473897" cy="87234"/>
            </a:xfrm>
            <a:custGeom>
              <a:avLst/>
              <a:rect l="l" t="t" r="r" b="b"/>
              <a:pathLst>
                <a:path w="16330" h="3006" fill="none">
                  <a:moveTo>
                    <a:pt x="16330" y="2684"/>
                  </a:moveTo>
                  <a:cubicBezTo>
                    <a:pt x="9820" y="1575"/>
                    <a:pt x="0" y="3006"/>
                    <a:pt x="0" y="3006"/>
                  </a:cubicBezTo>
                  <a:cubicBezTo>
                    <a:pt x="0" y="3006"/>
                    <a:pt x="2556" y="0"/>
                    <a:pt x="14594" y="37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38" name="Google Shape;2938;p52"/>
            <p:cNvSpPr/>
            <p:nvPr/>
          </p:nvSpPr>
          <p:spPr>
            <a:xfrm>
              <a:off x="5052449" y="4380791"/>
              <a:ext cx="489974" cy="83926"/>
            </a:xfrm>
            <a:custGeom>
              <a:avLst/>
              <a:rect l="l" t="t" r="r" b="b"/>
              <a:pathLst>
                <a:path w="16884" h="2892">
                  <a:moveTo>
                    <a:pt x="8188" y="0"/>
                  </a:moveTo>
                  <a:cubicBezTo>
                    <a:pt x="5176" y="0"/>
                    <a:pt x="1945" y="374"/>
                    <a:pt x="0" y="1200"/>
                  </a:cubicBezTo>
                  <a:cubicBezTo>
                    <a:pt x="378" y="1172"/>
                    <a:pt x="758" y="1159"/>
                    <a:pt x="1139" y="1159"/>
                  </a:cubicBezTo>
                  <a:cubicBezTo>
                    <a:pt x="5556" y="1159"/>
                    <a:pt x="10174" y="2892"/>
                    <a:pt x="13038" y="2892"/>
                  </a:cubicBezTo>
                  <a:cubicBezTo>
                    <a:pt x="13889" y="2892"/>
                    <a:pt x="14586" y="2739"/>
                    <a:pt x="15076" y="2342"/>
                  </a:cubicBezTo>
                  <a:cubicBezTo>
                    <a:pt x="16883" y="874"/>
                    <a:pt x="12792" y="0"/>
                    <a:pt x="8188"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39" name="Google Shape;2939;p52"/>
            <p:cNvSpPr/>
            <p:nvPr/>
          </p:nvSpPr>
          <p:spPr>
            <a:xfrm>
              <a:off x="5553363" y="4337522"/>
              <a:ext cx="193592" cy="90920"/>
            </a:xfrm>
            <a:custGeom>
              <a:avLst/>
              <a:rect l="l" t="t" r="r" b="b"/>
              <a:pathLst>
                <a:path w="6671" h="3133">
                  <a:moveTo>
                    <a:pt x="1939" y="0"/>
                  </a:moveTo>
                  <a:cubicBezTo>
                    <a:pt x="1005" y="0"/>
                    <a:pt x="317" y="252"/>
                    <a:pt x="194" y="715"/>
                  </a:cubicBezTo>
                  <a:cubicBezTo>
                    <a:pt x="1" y="1454"/>
                    <a:pt x="1254" y="2418"/>
                    <a:pt x="2990" y="2884"/>
                  </a:cubicBezTo>
                  <a:cubicBezTo>
                    <a:pt x="3613" y="3052"/>
                    <a:pt x="4214" y="3132"/>
                    <a:pt x="4736" y="3132"/>
                  </a:cubicBezTo>
                  <a:cubicBezTo>
                    <a:pt x="5669" y="3132"/>
                    <a:pt x="6354" y="2876"/>
                    <a:pt x="6478" y="2402"/>
                  </a:cubicBezTo>
                  <a:cubicBezTo>
                    <a:pt x="6671" y="1679"/>
                    <a:pt x="5433" y="699"/>
                    <a:pt x="3697" y="249"/>
                  </a:cubicBezTo>
                  <a:cubicBezTo>
                    <a:pt x="3071" y="80"/>
                    <a:pt x="2466" y="0"/>
                    <a:pt x="1939"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40" name="Google Shape;2940;p52"/>
            <p:cNvSpPr/>
            <p:nvPr/>
          </p:nvSpPr>
          <p:spPr>
            <a:xfrm>
              <a:off x="5418101" y="4405922"/>
              <a:ext cx="69996" cy="32473"/>
            </a:xfrm>
            <a:custGeom>
              <a:avLst/>
              <a:rect l="l" t="t" r="r" b="b"/>
              <a:pathLst>
                <a:path w="2412" h="1119">
                  <a:moveTo>
                    <a:pt x="595" y="0"/>
                  </a:moveTo>
                  <a:cubicBezTo>
                    <a:pt x="318" y="0"/>
                    <a:pt x="117" y="70"/>
                    <a:pt x="81" y="206"/>
                  </a:cubicBezTo>
                  <a:cubicBezTo>
                    <a:pt x="1" y="447"/>
                    <a:pt x="451" y="801"/>
                    <a:pt x="1078" y="993"/>
                  </a:cubicBezTo>
                  <a:cubicBezTo>
                    <a:pt x="1343" y="1077"/>
                    <a:pt x="1603" y="1119"/>
                    <a:pt x="1817" y="1119"/>
                  </a:cubicBezTo>
                  <a:cubicBezTo>
                    <a:pt x="2095" y="1119"/>
                    <a:pt x="2295" y="1049"/>
                    <a:pt x="2331" y="913"/>
                  </a:cubicBezTo>
                  <a:cubicBezTo>
                    <a:pt x="2412" y="672"/>
                    <a:pt x="1962" y="318"/>
                    <a:pt x="1335" y="126"/>
                  </a:cubicBezTo>
                  <a:cubicBezTo>
                    <a:pt x="1069" y="42"/>
                    <a:pt x="809" y="0"/>
                    <a:pt x="595" y="0"/>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41" name="Google Shape;2941;p52"/>
            <p:cNvSpPr/>
            <p:nvPr/>
          </p:nvSpPr>
          <p:spPr>
            <a:xfrm>
              <a:off x="5653192" y="4357372"/>
              <a:ext cx="68574" cy="37842"/>
            </a:xfrm>
            <a:custGeom>
              <a:avLst/>
              <a:rect l="l" t="t" r="r" b="b"/>
              <a:pathLst>
                <a:path w="2363" h="1304">
                  <a:moveTo>
                    <a:pt x="464" y="1"/>
                  </a:moveTo>
                  <a:cubicBezTo>
                    <a:pt x="284" y="1"/>
                    <a:pt x="154" y="47"/>
                    <a:pt x="113" y="143"/>
                  </a:cubicBezTo>
                  <a:cubicBezTo>
                    <a:pt x="0" y="368"/>
                    <a:pt x="386" y="786"/>
                    <a:pt x="981" y="1059"/>
                  </a:cubicBezTo>
                  <a:cubicBezTo>
                    <a:pt x="1315" y="1222"/>
                    <a:pt x="1639" y="1303"/>
                    <a:pt x="1879" y="1303"/>
                  </a:cubicBezTo>
                  <a:cubicBezTo>
                    <a:pt x="2066" y="1303"/>
                    <a:pt x="2201" y="1254"/>
                    <a:pt x="2250" y="1156"/>
                  </a:cubicBezTo>
                  <a:cubicBezTo>
                    <a:pt x="2363" y="931"/>
                    <a:pt x="1961" y="513"/>
                    <a:pt x="1366" y="240"/>
                  </a:cubicBezTo>
                  <a:cubicBezTo>
                    <a:pt x="1035" y="83"/>
                    <a:pt x="704" y="1"/>
                    <a:pt x="464"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p>
          </p:txBody>
        </p:sp>
      </p:grpSp>
      <p:grpSp>
        <p:nvGrpSpPr>
          <p:cNvPr id="2942" name="Google Shape;2942;p52"/>
          <p:cNvGrpSpPr/>
          <p:nvPr/>
        </p:nvGrpSpPr>
        <p:grpSpPr>
          <a:xfrm rot="1463865" flipH="1">
            <a:off x="-26574" y="863496"/>
            <a:ext cx="943101" cy="1535384"/>
            <a:chOff x="6580875" y="1266425"/>
            <a:chExt cx="476125" cy="775175"/>
          </a:xfrm>
        </p:grpSpPr>
        <p:sp>
          <p:nvSpPr>
            <p:cNvPr id="2943" name="Google Shape;2943;p52"/>
            <p:cNvSpPr/>
            <p:nvPr/>
          </p:nvSpPr>
          <p:spPr>
            <a:xfrm>
              <a:off x="6739150" y="1266425"/>
              <a:ext cx="98575" cy="233750"/>
            </a:xfrm>
            <a:custGeom>
              <a:avLst/>
              <a:rect l="l" t="t" r="r" b="b"/>
              <a:pathLst>
                <a:path w="3943" h="9350">
                  <a:moveTo>
                    <a:pt x="2196" y="0"/>
                  </a:moveTo>
                  <a:cubicBezTo>
                    <a:pt x="2196" y="1"/>
                    <a:pt x="0" y="3224"/>
                    <a:pt x="0" y="5946"/>
                  </a:cubicBezTo>
                  <a:cubicBezTo>
                    <a:pt x="0" y="8668"/>
                    <a:pt x="1349" y="9349"/>
                    <a:pt x="1349" y="9349"/>
                  </a:cubicBezTo>
                  <a:cubicBezTo>
                    <a:pt x="3943" y="7757"/>
                    <a:pt x="2196" y="1"/>
                    <a:pt x="2196"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44" name="Google Shape;2944;p52"/>
            <p:cNvSpPr/>
            <p:nvPr/>
          </p:nvSpPr>
          <p:spPr>
            <a:xfrm>
              <a:off x="6808500" y="1383275"/>
              <a:ext cx="116875" cy="228300"/>
            </a:xfrm>
            <a:custGeom>
              <a:avLst/>
              <a:rect l="l" t="t" r="r" b="b"/>
              <a:pathLst>
                <a:path w="4675" h="9132">
                  <a:moveTo>
                    <a:pt x="4379" y="1"/>
                  </a:moveTo>
                  <a:lnTo>
                    <a:pt x="4379" y="1"/>
                  </a:lnTo>
                  <a:cubicBezTo>
                    <a:pt x="1913" y="1876"/>
                    <a:pt x="167" y="4572"/>
                    <a:pt x="0" y="9131"/>
                  </a:cubicBezTo>
                  <a:cubicBezTo>
                    <a:pt x="4674" y="8322"/>
                    <a:pt x="4379" y="1"/>
                    <a:pt x="4379"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45" name="Google Shape;2945;p52"/>
            <p:cNvSpPr/>
            <p:nvPr/>
          </p:nvSpPr>
          <p:spPr>
            <a:xfrm>
              <a:off x="6590175" y="1486325"/>
              <a:ext cx="169225" cy="136800"/>
            </a:xfrm>
            <a:custGeom>
              <a:avLst/>
              <a:rect l="l" t="t" r="r" b="b"/>
              <a:pathLst>
                <a:path w="6769" h="5472">
                  <a:moveTo>
                    <a:pt x="1" y="1"/>
                  </a:moveTo>
                  <a:cubicBezTo>
                    <a:pt x="913" y="3057"/>
                    <a:pt x="2556" y="5446"/>
                    <a:pt x="6768" y="5471"/>
                  </a:cubicBezTo>
                  <a:cubicBezTo>
                    <a:pt x="6768" y="5471"/>
                    <a:pt x="6101" y="1003"/>
                    <a:pt x="1"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46" name="Google Shape;2946;p52"/>
            <p:cNvSpPr/>
            <p:nvPr/>
          </p:nvSpPr>
          <p:spPr>
            <a:xfrm>
              <a:off x="6839300" y="1520675"/>
              <a:ext cx="145150" cy="199775"/>
            </a:xfrm>
            <a:custGeom>
              <a:avLst/>
              <a:rect l="l" t="t" r="r" b="b"/>
              <a:pathLst>
                <a:path w="5806" h="7991">
                  <a:moveTo>
                    <a:pt x="5805" y="1"/>
                  </a:moveTo>
                  <a:lnTo>
                    <a:pt x="5805" y="1"/>
                  </a:lnTo>
                  <a:cubicBezTo>
                    <a:pt x="2929" y="1735"/>
                    <a:pt x="463" y="3866"/>
                    <a:pt x="1" y="7963"/>
                  </a:cubicBezTo>
                  <a:cubicBezTo>
                    <a:pt x="139" y="7982"/>
                    <a:pt x="275" y="7991"/>
                    <a:pt x="408" y="7991"/>
                  </a:cubicBezTo>
                  <a:cubicBezTo>
                    <a:pt x="4339" y="7991"/>
                    <a:pt x="5805" y="1"/>
                    <a:pt x="5805" y="1"/>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47" name="Google Shape;2947;p52"/>
            <p:cNvSpPr/>
            <p:nvPr/>
          </p:nvSpPr>
          <p:spPr>
            <a:xfrm>
              <a:off x="6580875" y="1678950"/>
              <a:ext cx="213200" cy="81450"/>
            </a:xfrm>
            <a:custGeom>
              <a:avLst/>
              <a:rect l="l" t="t" r="r" b="b"/>
              <a:pathLst>
                <a:path w="8528" h="3258">
                  <a:moveTo>
                    <a:pt x="2153" y="0"/>
                  </a:moveTo>
                  <a:cubicBezTo>
                    <a:pt x="1416" y="0"/>
                    <a:pt x="685" y="70"/>
                    <a:pt x="0" y="206"/>
                  </a:cubicBezTo>
                  <a:cubicBezTo>
                    <a:pt x="1676" y="2661"/>
                    <a:pt x="3881" y="3257"/>
                    <a:pt x="5629" y="3257"/>
                  </a:cubicBezTo>
                  <a:cubicBezTo>
                    <a:pt x="7283" y="3257"/>
                    <a:pt x="8527" y="2723"/>
                    <a:pt x="8527" y="2723"/>
                  </a:cubicBezTo>
                  <a:cubicBezTo>
                    <a:pt x="7427" y="863"/>
                    <a:pt x="4747" y="0"/>
                    <a:pt x="2153"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48" name="Google Shape;2948;p52"/>
            <p:cNvSpPr/>
            <p:nvPr/>
          </p:nvSpPr>
          <p:spPr>
            <a:xfrm>
              <a:off x="6886175" y="1662275"/>
              <a:ext cx="143525" cy="188725"/>
            </a:xfrm>
            <a:custGeom>
              <a:avLst/>
              <a:rect l="l" t="t" r="r" b="b"/>
              <a:pathLst>
                <a:path w="5741" h="7549">
                  <a:moveTo>
                    <a:pt x="5741" y="0"/>
                  </a:moveTo>
                  <a:cubicBezTo>
                    <a:pt x="232" y="1785"/>
                    <a:pt x="1" y="7512"/>
                    <a:pt x="1" y="7512"/>
                  </a:cubicBezTo>
                  <a:cubicBezTo>
                    <a:pt x="140" y="7537"/>
                    <a:pt x="281" y="7548"/>
                    <a:pt x="423" y="7548"/>
                  </a:cubicBezTo>
                  <a:cubicBezTo>
                    <a:pt x="2694" y="7548"/>
                    <a:pt x="5270" y="4508"/>
                    <a:pt x="5741"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49" name="Google Shape;2949;p52"/>
            <p:cNvSpPr/>
            <p:nvPr/>
          </p:nvSpPr>
          <p:spPr>
            <a:xfrm>
              <a:off x="6627100" y="1840125"/>
              <a:ext cx="212225" cy="80850"/>
            </a:xfrm>
            <a:custGeom>
              <a:avLst/>
              <a:rect l="l" t="t" r="r" b="b"/>
              <a:pathLst>
                <a:path w="8489" h="3234">
                  <a:moveTo>
                    <a:pt x="4594" y="0"/>
                  </a:moveTo>
                  <a:cubicBezTo>
                    <a:pt x="3241" y="0"/>
                    <a:pt x="1668" y="287"/>
                    <a:pt x="1" y="809"/>
                  </a:cubicBezTo>
                  <a:cubicBezTo>
                    <a:pt x="1949" y="2575"/>
                    <a:pt x="3842" y="3234"/>
                    <a:pt x="5356" y="3234"/>
                  </a:cubicBezTo>
                  <a:cubicBezTo>
                    <a:pt x="6935" y="3234"/>
                    <a:pt x="8102" y="2517"/>
                    <a:pt x="8489" y="1593"/>
                  </a:cubicBezTo>
                  <a:cubicBezTo>
                    <a:pt x="7760" y="493"/>
                    <a:pt x="6367" y="0"/>
                    <a:pt x="4594"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50" name="Google Shape;2950;p52"/>
            <p:cNvSpPr/>
            <p:nvPr/>
          </p:nvSpPr>
          <p:spPr>
            <a:xfrm>
              <a:off x="6719250" y="1960100"/>
              <a:ext cx="160850" cy="81500"/>
            </a:xfrm>
            <a:custGeom>
              <a:avLst/>
              <a:rect l="l" t="t" r="r" b="b"/>
              <a:pathLst>
                <a:path w="6434" h="3260">
                  <a:moveTo>
                    <a:pt x="4606" y="0"/>
                  </a:moveTo>
                  <a:cubicBezTo>
                    <a:pt x="3131" y="0"/>
                    <a:pt x="1591" y="946"/>
                    <a:pt x="0" y="2636"/>
                  </a:cubicBezTo>
                  <a:cubicBezTo>
                    <a:pt x="1134" y="3079"/>
                    <a:pt x="2097" y="3259"/>
                    <a:pt x="2905" y="3259"/>
                  </a:cubicBezTo>
                  <a:cubicBezTo>
                    <a:pt x="5383" y="3259"/>
                    <a:pt x="6405" y="1563"/>
                    <a:pt x="6434" y="518"/>
                  </a:cubicBezTo>
                  <a:cubicBezTo>
                    <a:pt x="5837" y="168"/>
                    <a:pt x="5227" y="0"/>
                    <a:pt x="4606"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51" name="Google Shape;2951;p52"/>
            <p:cNvSpPr/>
            <p:nvPr/>
          </p:nvSpPr>
          <p:spPr>
            <a:xfrm>
              <a:off x="6933050" y="1850075"/>
              <a:ext cx="123950" cy="103300"/>
            </a:xfrm>
            <a:custGeom>
              <a:avLst/>
              <a:rect l="l" t="t" r="r" b="b"/>
              <a:pathLst>
                <a:path w="4958" h="4132">
                  <a:moveTo>
                    <a:pt x="4957" y="0"/>
                  </a:moveTo>
                  <a:lnTo>
                    <a:pt x="4957" y="0"/>
                  </a:lnTo>
                  <a:cubicBezTo>
                    <a:pt x="2376" y="398"/>
                    <a:pt x="155" y="1169"/>
                    <a:pt x="1" y="4033"/>
                  </a:cubicBezTo>
                  <a:cubicBezTo>
                    <a:pt x="285" y="4100"/>
                    <a:pt x="555" y="4131"/>
                    <a:pt x="812" y="4131"/>
                  </a:cubicBezTo>
                  <a:cubicBezTo>
                    <a:pt x="3772" y="4131"/>
                    <a:pt x="4957" y="0"/>
                    <a:pt x="4957" y="0"/>
                  </a:cubicBezTo>
                  <a:close/>
                </a:path>
              </a:pathLst>
            </a:custGeom>
            <a:solidFill>
              <a:schemeClr val="accent3"/>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952" name="Google Shape;2952;p52"/>
            <p:cNvSpPr/>
            <p:nvPr/>
          </p:nvSpPr>
          <p:spPr>
            <a:xfrm>
              <a:off x="6739150" y="1266425"/>
              <a:ext cx="234700" cy="773400"/>
            </a:xfrm>
            <a:custGeom>
              <a:avLst/>
              <a:rect l="l" t="t" r="r" b="b"/>
              <a:pathLst>
                <a:path w="9388" h="30936" fill="none">
                  <a:moveTo>
                    <a:pt x="9387" y="30936"/>
                  </a:moveTo>
                  <a:cubicBezTo>
                    <a:pt x="1618" y="23372"/>
                    <a:pt x="0" y="9028"/>
                    <a:pt x="2196" y="0"/>
                  </a:cubicBezTo>
                </a:path>
              </a:pathLst>
            </a:custGeom>
            <a:no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53" name="Google Shape;2953;p52"/>
            <p:cNvSpPr/>
            <p:nvPr/>
          </p:nvSpPr>
          <p:spPr>
            <a:xfrm>
              <a:off x="6590175" y="1383275"/>
              <a:ext cx="327800" cy="258150"/>
            </a:xfrm>
            <a:custGeom>
              <a:avLst/>
              <a:rect l="l" t="t" r="r" b="b"/>
              <a:pathLst>
                <a:path w="13112" h="10326" fill="none">
                  <a:moveTo>
                    <a:pt x="1" y="4123"/>
                  </a:moveTo>
                  <a:cubicBezTo>
                    <a:pt x="3429" y="7706"/>
                    <a:pt x="6768" y="9593"/>
                    <a:pt x="6768" y="9593"/>
                  </a:cubicBezTo>
                  <a:lnTo>
                    <a:pt x="7873" y="10325"/>
                  </a:lnTo>
                  <a:lnTo>
                    <a:pt x="8733" y="9131"/>
                  </a:lnTo>
                  <a:cubicBezTo>
                    <a:pt x="8733" y="9131"/>
                    <a:pt x="13009" y="2453"/>
                    <a:pt x="13112" y="1"/>
                  </a:cubicBezTo>
                </a:path>
              </a:pathLst>
            </a:custGeom>
            <a:no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54" name="Google Shape;2954;p52"/>
            <p:cNvSpPr/>
            <p:nvPr/>
          </p:nvSpPr>
          <p:spPr>
            <a:xfrm>
              <a:off x="6580875" y="1520675"/>
              <a:ext cx="403575" cy="230225"/>
            </a:xfrm>
            <a:custGeom>
              <a:avLst/>
              <a:rect l="l" t="t" r="r" b="b"/>
              <a:pathLst>
                <a:path w="16143" h="9209" fill="none">
                  <a:moveTo>
                    <a:pt x="0" y="6537"/>
                  </a:moveTo>
                  <a:cubicBezTo>
                    <a:pt x="2941" y="8874"/>
                    <a:pt x="8527" y="9054"/>
                    <a:pt x="8527" y="9054"/>
                  </a:cubicBezTo>
                  <a:lnTo>
                    <a:pt x="9195" y="9208"/>
                  </a:lnTo>
                  <a:lnTo>
                    <a:pt x="10338" y="7963"/>
                  </a:lnTo>
                  <a:cubicBezTo>
                    <a:pt x="10338" y="7963"/>
                    <a:pt x="15551" y="1259"/>
                    <a:pt x="16142" y="1"/>
                  </a:cubicBezTo>
                </a:path>
              </a:pathLst>
            </a:custGeom>
            <a:no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55" name="Google Shape;2955;p52"/>
            <p:cNvSpPr/>
            <p:nvPr/>
          </p:nvSpPr>
          <p:spPr>
            <a:xfrm>
              <a:off x="6627100" y="1662275"/>
              <a:ext cx="402600" cy="226350"/>
            </a:xfrm>
            <a:custGeom>
              <a:avLst/>
              <a:rect l="l" t="t" r="r" b="b"/>
              <a:pathLst>
                <a:path w="16104" h="9054" fill="none">
                  <a:moveTo>
                    <a:pt x="1" y="7923"/>
                  </a:moveTo>
                  <a:cubicBezTo>
                    <a:pt x="3172" y="9053"/>
                    <a:pt x="8489" y="8707"/>
                    <a:pt x="8489" y="8707"/>
                  </a:cubicBezTo>
                  <a:lnTo>
                    <a:pt x="9298" y="8642"/>
                  </a:lnTo>
                  <a:lnTo>
                    <a:pt x="10364" y="7512"/>
                  </a:lnTo>
                  <a:cubicBezTo>
                    <a:pt x="10364" y="7512"/>
                    <a:pt x="15115" y="1952"/>
                    <a:pt x="16104" y="0"/>
                  </a:cubicBezTo>
                </a:path>
              </a:pathLst>
            </a:custGeom>
            <a:no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2956" name="Google Shape;2956;p52"/>
            <p:cNvSpPr/>
            <p:nvPr/>
          </p:nvSpPr>
          <p:spPr>
            <a:xfrm>
              <a:off x="6719250" y="1850075"/>
              <a:ext cx="337750" cy="176900"/>
            </a:xfrm>
            <a:custGeom>
              <a:avLst/>
              <a:rect l="l" t="t" r="r" b="b"/>
              <a:pathLst>
                <a:path w="13510" h="7076" fill="none">
                  <a:moveTo>
                    <a:pt x="0" y="7037"/>
                  </a:moveTo>
                  <a:cubicBezTo>
                    <a:pt x="2517" y="7076"/>
                    <a:pt x="6434" y="4919"/>
                    <a:pt x="6434" y="4919"/>
                  </a:cubicBezTo>
                  <a:lnTo>
                    <a:pt x="7512" y="4405"/>
                  </a:lnTo>
                  <a:lnTo>
                    <a:pt x="8553" y="4033"/>
                  </a:lnTo>
                  <a:cubicBezTo>
                    <a:pt x="8553" y="4033"/>
                    <a:pt x="12392" y="1541"/>
                    <a:pt x="13509" y="0"/>
                  </a:cubicBezTo>
                </a:path>
              </a:pathLst>
            </a:custGeom>
            <a:noFill/>
            <a:ln w="9525" cap="rnd" cmpd="sng">
              <a:solidFill>
                <a:schemeClr val="accent4"/>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15" name="TextBox 14"/>
          <p:cNvSpPr txBox="1"/>
          <p:nvPr/>
        </p:nvSpPr>
        <p:spPr>
          <a:xfrm>
            <a:off x="3414037" y="287773"/>
            <a:ext cx="4409835" cy="725623"/>
          </a:xfrm>
          <a:prstGeom prst="rect">
            <a:avLst/>
          </a:prstGeom>
          <a:noFill/>
        </p:spPr>
        <p:txBody>
          <a:bodyPr wrap="square" rtlCol="0">
            <a:spAutoFit/>
          </a:bodyPr>
          <a:lstStyle/>
          <a:p>
            <a:r>
              <a:rPr lang="fa-IR" sz="3600" b="1" dirty="0" smtClean="0">
                <a:solidFill>
                  <a:srgbClr val="FF0066"/>
                </a:solidFill>
                <a:latin typeface="Urdu Typesetting" pitchFamily="66" charset="-78"/>
                <a:cs typeface="Urdu Typesetting" pitchFamily="66" charset="-78"/>
              </a:rPr>
              <a:t>آرایه های بیت</a:t>
            </a:r>
            <a:endParaRPr lang="en-US" sz="3600" b="1" dirty="0">
              <a:solidFill>
                <a:srgbClr val="FF0066"/>
              </a:solidFill>
              <a:latin typeface="Urdu Typesetting" pitchFamily="66" charset="-78"/>
              <a:cs typeface="Urdu Typesetting" pitchFamily="66" charset="-78"/>
            </a:endParaRPr>
          </a:p>
        </p:txBody>
      </p:sp>
      <p:sp>
        <p:nvSpPr>
          <p:cNvPr id="28" name="Rectangle 27"/>
          <p:cNvSpPr/>
          <p:nvPr/>
        </p:nvSpPr>
        <p:spPr>
          <a:xfrm>
            <a:off x="210683" y="1044884"/>
            <a:ext cx="8601513" cy="606164"/>
          </a:xfrm>
          <a:prstGeom prst="rect">
            <a:avLst/>
          </a:prstGeom>
          <a:noFill/>
        </p:spPr>
        <p:txBody>
          <a:bodyPr wrap="none">
            <a:spAutoFit/>
          </a:bodyPr>
          <a:lstStyle/>
          <a:p>
            <a:r>
              <a:rPr lang="fa-IR" sz="2400" b="1" dirty="0">
                <a:solidFill>
                  <a:schemeClr val="bg1">
                    <a:lumMod val="90000"/>
                    <a:lumOff val="10000"/>
                  </a:schemeClr>
                </a:solidFill>
                <a:latin typeface="Urdu Typesetting" pitchFamily="66" charset="-78"/>
                <a:cs typeface="Urdu Typesetting" pitchFamily="66" charset="-78"/>
              </a:rPr>
              <a:t>یادگاری   کز  آدمی زاد   است</a:t>
            </a:r>
            <a:r>
              <a:rPr lang="fa-IR" sz="3200" b="1" dirty="0">
                <a:solidFill>
                  <a:schemeClr val="bg1">
                    <a:lumMod val="90000"/>
                    <a:lumOff val="10000"/>
                  </a:schemeClr>
                </a:solidFill>
                <a:latin typeface="Urdu Typesetting" pitchFamily="66" charset="-78"/>
                <a:cs typeface="Urdu Typesetting" pitchFamily="66" charset="-78"/>
              </a:rPr>
              <a:t>            </a:t>
            </a:r>
            <a:r>
              <a:rPr lang="fa-IR" sz="2400" b="1" dirty="0">
                <a:solidFill>
                  <a:schemeClr val="bg1">
                    <a:lumMod val="90000"/>
                    <a:lumOff val="10000"/>
                  </a:schemeClr>
                </a:solidFill>
                <a:latin typeface="Urdu Typesetting" pitchFamily="66" charset="-78"/>
                <a:cs typeface="Urdu Typesetting" pitchFamily="66" charset="-78"/>
              </a:rPr>
              <a:t> سخن  است آن دگر همه  باد  است</a:t>
            </a:r>
            <a:endParaRPr lang="fa-IR" sz="3200" b="1" dirty="0">
              <a:solidFill>
                <a:schemeClr val="bg1">
                  <a:lumMod val="90000"/>
                  <a:lumOff val="10000"/>
                </a:schemeClr>
              </a:solidFill>
              <a:latin typeface="Urdu Typesetting" pitchFamily="66" charset="-78"/>
              <a:cs typeface="Urdu Typesetting" pitchFamily="66" charset="-78"/>
            </a:endParaRPr>
          </a:p>
        </p:txBody>
      </p:sp>
      <p:sp>
        <p:nvSpPr>
          <p:cNvPr id="30" name="TextBox 29"/>
          <p:cNvSpPr txBox="1"/>
          <p:nvPr/>
        </p:nvSpPr>
        <p:spPr>
          <a:xfrm>
            <a:off x="613043" y="1747152"/>
            <a:ext cx="8122009" cy="338554"/>
          </a:xfrm>
          <a:prstGeom prst="rect">
            <a:avLst/>
          </a:prstGeom>
          <a:noFill/>
        </p:spPr>
        <p:txBody>
          <a:bodyPr wrap="square" rtlCol="0">
            <a:spAutoFit/>
          </a:bodyPr>
          <a:lstStyle/>
          <a:p>
            <a:r>
              <a:rPr lang="fa-IR" sz="1600" b="1" dirty="0" smtClean="0">
                <a:solidFill>
                  <a:srgbClr val="FF0000"/>
                </a:solidFill>
              </a:rPr>
              <a:t>معنی:</a:t>
            </a:r>
            <a:r>
              <a:rPr lang="fa-IR" sz="1600" b="1" dirty="0" smtClean="0">
                <a:solidFill>
                  <a:schemeClr val="bg1">
                    <a:lumMod val="75000"/>
                    <a:lumOff val="25000"/>
                  </a:schemeClr>
                </a:solidFill>
              </a:rPr>
              <a:t> </a:t>
            </a:r>
            <a:r>
              <a:rPr lang="fa-IR" sz="1600" b="1" dirty="0" smtClean="0">
                <a:solidFill>
                  <a:srgbClr val="1F4EAB"/>
                </a:solidFill>
              </a:rPr>
              <a:t>تنها چیزی که پس از مرگ از انسان باقی می ماند سخن هایی نیکی است که او زمانی که زنده بود گفته است</a:t>
            </a:r>
            <a:r>
              <a:rPr lang="fa-IR" dirty="0" smtClean="0"/>
              <a:t>.</a:t>
            </a:r>
            <a:endParaRPr lang="en-US" dirty="0"/>
          </a:p>
        </p:txBody>
      </p:sp>
      <p:sp>
        <p:nvSpPr>
          <p:cNvPr id="31" name="TextBox 30"/>
          <p:cNvSpPr txBox="1"/>
          <p:nvPr/>
        </p:nvSpPr>
        <p:spPr>
          <a:xfrm>
            <a:off x="5289527" y="2575030"/>
            <a:ext cx="3820532" cy="514229"/>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است،است در هر بیت : </a:t>
            </a:r>
            <a:r>
              <a:rPr lang="fa-IR" sz="2400" b="1" dirty="0" smtClean="0">
                <a:solidFill>
                  <a:schemeClr val="bg1">
                    <a:lumMod val="75000"/>
                    <a:lumOff val="25000"/>
                  </a:schemeClr>
                </a:solidFill>
                <a:latin typeface="Arabic Typesetting" pitchFamily="66" charset="-78"/>
                <a:cs typeface="Arabic Typesetting" pitchFamily="66" charset="-78"/>
              </a:rPr>
              <a:t>ردیف</a:t>
            </a:r>
            <a:endParaRPr lang="en-US" sz="2400" b="1" dirty="0">
              <a:solidFill>
                <a:schemeClr val="bg1">
                  <a:lumMod val="75000"/>
                  <a:lumOff val="25000"/>
                </a:schemeClr>
              </a:solidFill>
              <a:latin typeface="Arabic Typesetting" pitchFamily="66" charset="-78"/>
              <a:cs typeface="Arabic Typesetting" pitchFamily="66" charset="-78"/>
            </a:endParaRPr>
          </a:p>
        </p:txBody>
      </p:sp>
      <p:sp>
        <p:nvSpPr>
          <p:cNvPr id="2957" name="TextBox 2956"/>
          <p:cNvSpPr txBox="1"/>
          <p:nvPr/>
        </p:nvSpPr>
        <p:spPr>
          <a:xfrm>
            <a:off x="7104526" y="3230646"/>
            <a:ext cx="3308644" cy="514229"/>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ک</a:t>
            </a:r>
            <a:r>
              <a:rPr lang="fa-IR" sz="2400" b="1" dirty="0" smtClean="0">
                <a:solidFill>
                  <a:schemeClr val="tx2">
                    <a:lumMod val="10000"/>
                  </a:schemeClr>
                </a:solidFill>
                <a:latin typeface="Arabic Typesetting" pitchFamily="66" charset="-78"/>
                <a:cs typeface="Arabic Typesetting" pitchFamily="66" charset="-78"/>
              </a:rPr>
              <a:t>ز :</a:t>
            </a:r>
            <a:r>
              <a:rPr lang="fa-IR" sz="2400" b="1" dirty="0" smtClean="0">
                <a:latin typeface="Arabic Typesetting" pitchFamily="66" charset="-78"/>
                <a:cs typeface="Arabic Typesetting" pitchFamily="66" charset="-78"/>
              </a:rPr>
              <a:t> </a:t>
            </a:r>
            <a:r>
              <a:rPr lang="fa-IR" sz="2400" b="1" dirty="0" smtClean="0">
                <a:solidFill>
                  <a:schemeClr val="bg1">
                    <a:lumMod val="75000"/>
                    <a:lumOff val="25000"/>
                  </a:schemeClr>
                </a:solidFill>
                <a:latin typeface="Arabic Typesetting" pitchFamily="66" charset="-78"/>
                <a:cs typeface="Arabic Typesetting" pitchFamily="66" charset="-78"/>
              </a:rPr>
              <a:t>ک+از</a:t>
            </a:r>
            <a:endParaRPr lang="en-US" sz="2400" b="1" dirty="0">
              <a:solidFill>
                <a:schemeClr val="bg1">
                  <a:lumMod val="75000"/>
                  <a:lumOff val="25000"/>
                </a:schemeClr>
              </a:solidFill>
              <a:latin typeface="Arabic Typesetting" pitchFamily="66" charset="-78"/>
              <a:cs typeface="Arabic Typesetting" pitchFamily="66" charset="-78"/>
            </a:endParaRPr>
          </a:p>
        </p:txBody>
      </p:sp>
      <p:sp>
        <p:nvSpPr>
          <p:cNvPr id="2958" name="TextBox 2957"/>
          <p:cNvSpPr txBox="1"/>
          <p:nvPr/>
        </p:nvSpPr>
        <p:spPr>
          <a:xfrm>
            <a:off x="5633193" y="3737681"/>
            <a:ext cx="3360083" cy="514229"/>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آدمی زاد : </a:t>
            </a:r>
            <a:r>
              <a:rPr lang="fa-IR" sz="2400" b="1" dirty="0" smtClean="0">
                <a:solidFill>
                  <a:schemeClr val="bg1">
                    <a:lumMod val="75000"/>
                    <a:lumOff val="25000"/>
                  </a:schemeClr>
                </a:solidFill>
                <a:latin typeface="Arabic Typesetting" pitchFamily="66" charset="-78"/>
                <a:cs typeface="Arabic Typesetting" pitchFamily="66" charset="-78"/>
              </a:rPr>
              <a:t>در نقش متمم</a:t>
            </a:r>
            <a:endParaRPr lang="en-US" sz="2400" b="1" dirty="0">
              <a:solidFill>
                <a:schemeClr val="bg1">
                  <a:lumMod val="75000"/>
                  <a:lumOff val="25000"/>
                </a:schemeClr>
              </a:solidFill>
              <a:latin typeface="Arabic Typesetting" pitchFamily="66" charset="-78"/>
              <a:cs typeface="Arabic Typesetting" pitchFamily="66" charset="-78"/>
            </a:endParaRPr>
          </a:p>
        </p:txBody>
      </p:sp>
      <p:sp>
        <p:nvSpPr>
          <p:cNvPr id="2959" name="TextBox 2958"/>
          <p:cNvSpPr txBox="1"/>
          <p:nvPr/>
        </p:nvSpPr>
        <p:spPr>
          <a:xfrm>
            <a:off x="6573842" y="4209939"/>
            <a:ext cx="2778612" cy="514229"/>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زاد ، باد : </a:t>
            </a:r>
            <a:r>
              <a:rPr lang="fa-IR" sz="2400" b="1" dirty="0" smtClean="0">
                <a:solidFill>
                  <a:schemeClr val="bg1">
                    <a:lumMod val="75000"/>
                    <a:lumOff val="25000"/>
                  </a:schemeClr>
                </a:solidFill>
                <a:latin typeface="Arabic Typesetting" pitchFamily="66" charset="-78"/>
                <a:cs typeface="Arabic Typesetting" pitchFamily="66" charset="-78"/>
              </a:rPr>
              <a:t>جناس</a:t>
            </a:r>
            <a:endParaRPr lang="en-US" sz="2400" b="1" dirty="0">
              <a:solidFill>
                <a:schemeClr val="bg1">
                  <a:lumMod val="75000"/>
                  <a:lumOff val="25000"/>
                </a:schemeClr>
              </a:solidFill>
              <a:latin typeface="Arabic Typesetting" pitchFamily="66" charset="-78"/>
              <a:cs typeface="Arabic Typesetting" pitchFamily="66" charset="-78"/>
            </a:endParaRPr>
          </a:p>
        </p:txBody>
      </p:sp>
      <p:sp>
        <p:nvSpPr>
          <p:cNvPr id="2960" name="TextBox 2959"/>
          <p:cNvSpPr txBox="1"/>
          <p:nvPr/>
        </p:nvSpPr>
        <p:spPr>
          <a:xfrm>
            <a:off x="6601995" y="4606847"/>
            <a:ext cx="2269154" cy="461665"/>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زاد ، باد :</a:t>
            </a:r>
            <a:r>
              <a:rPr lang="fa-IR" sz="2400" b="1" dirty="0" smtClean="0">
                <a:solidFill>
                  <a:schemeClr val="bg1">
                    <a:lumMod val="75000"/>
                    <a:lumOff val="25000"/>
                  </a:schemeClr>
                </a:solidFill>
                <a:latin typeface="Arabic Typesetting" pitchFamily="66" charset="-78"/>
                <a:cs typeface="Arabic Typesetting" pitchFamily="66" charset="-78"/>
              </a:rPr>
              <a:t> قافیه</a:t>
            </a:r>
            <a:endParaRPr lang="en-US" sz="2400" b="1" dirty="0">
              <a:solidFill>
                <a:schemeClr val="bg1">
                  <a:lumMod val="75000"/>
                  <a:lumOff val="25000"/>
                </a:schemeClr>
              </a:solidFill>
              <a:latin typeface="Arabic Typesetting" pitchFamily="66" charset="-78"/>
              <a:cs typeface="Arabic Typesetting" pitchFamily="66" charset="-78"/>
            </a:endParaRPr>
          </a:p>
        </p:txBody>
      </p:sp>
      <p:sp>
        <p:nvSpPr>
          <p:cNvPr id="2961" name="TextBox 2960"/>
          <p:cNvSpPr txBox="1"/>
          <p:nvPr/>
        </p:nvSpPr>
        <p:spPr>
          <a:xfrm>
            <a:off x="461767" y="2363089"/>
            <a:ext cx="6418906" cy="461665"/>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همه باد است: </a:t>
            </a:r>
            <a:r>
              <a:rPr lang="fa-IR" sz="2400" b="1" dirty="0" smtClean="0">
                <a:solidFill>
                  <a:schemeClr val="bg1">
                    <a:lumMod val="75000"/>
                    <a:lumOff val="25000"/>
                  </a:schemeClr>
                </a:solidFill>
                <a:latin typeface="Arabic Typesetting" pitchFamily="66" charset="-78"/>
                <a:cs typeface="Arabic Typesetting" pitchFamily="66" charset="-78"/>
              </a:rPr>
              <a:t>همه همانند باد است. تشبیه (مشبه:همه)،(مشبه به:باد)،(ادات:همانند).</a:t>
            </a:r>
            <a:endParaRPr lang="en-US" sz="2400" b="1" dirty="0">
              <a:solidFill>
                <a:schemeClr val="bg1">
                  <a:lumMod val="75000"/>
                  <a:lumOff val="25000"/>
                </a:schemeClr>
              </a:solidFill>
              <a:latin typeface="Arabic Typesetting" pitchFamily="66" charset="-78"/>
              <a:cs typeface="Arabic Typesetting" pitchFamily="66" charset="-78"/>
            </a:endParaRPr>
          </a:p>
        </p:txBody>
      </p:sp>
      <p:sp>
        <p:nvSpPr>
          <p:cNvPr id="2962" name="TextBox 2961"/>
          <p:cNvSpPr txBox="1"/>
          <p:nvPr/>
        </p:nvSpPr>
        <p:spPr>
          <a:xfrm>
            <a:off x="1232967" y="3568813"/>
            <a:ext cx="4672730" cy="514229"/>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باد است : </a:t>
            </a:r>
            <a:r>
              <a:rPr lang="fa-IR" sz="2400" b="1" dirty="0" smtClean="0">
                <a:solidFill>
                  <a:schemeClr val="bg1">
                    <a:lumMod val="75000"/>
                    <a:lumOff val="25000"/>
                  </a:schemeClr>
                </a:solidFill>
                <a:latin typeface="Arabic Typesetting" pitchFamily="66" charset="-78"/>
                <a:cs typeface="Arabic Typesetting" pitchFamily="66" charset="-78"/>
              </a:rPr>
              <a:t>کنایه از اینکه ناپایدار است</a:t>
            </a:r>
            <a:r>
              <a:rPr lang="fa-IR" sz="2400" b="1" dirty="0" smtClean="0">
                <a:latin typeface="Arabic Typesetting" pitchFamily="66" charset="-78"/>
                <a:cs typeface="Arabic Typesetting" pitchFamily="66" charset="-78"/>
              </a:rPr>
              <a:t>.</a:t>
            </a:r>
            <a:endParaRPr lang="en-US" sz="2400" b="1" dirty="0">
              <a:latin typeface="Arabic Typesetting" pitchFamily="66" charset="-78"/>
              <a:cs typeface="Arabic Typesetting" pitchFamily="66" charset="-78"/>
            </a:endParaRPr>
          </a:p>
        </p:txBody>
      </p:sp>
      <p:sp>
        <p:nvSpPr>
          <p:cNvPr id="2963" name="TextBox 2962"/>
          <p:cNvSpPr txBox="1"/>
          <p:nvPr/>
        </p:nvSpPr>
        <p:spPr>
          <a:xfrm>
            <a:off x="4224975" y="4107208"/>
            <a:ext cx="3947311" cy="461665"/>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تکرار :</a:t>
            </a:r>
            <a:r>
              <a:rPr lang="fa-IR" sz="2400" dirty="0" smtClean="0">
                <a:latin typeface="Arabic Typesetting" pitchFamily="66" charset="-78"/>
                <a:cs typeface="Arabic Typesetting" pitchFamily="66" charset="-78"/>
              </a:rPr>
              <a:t> </a:t>
            </a:r>
            <a:r>
              <a:rPr lang="fa-IR" sz="2400" b="1" dirty="0" smtClean="0">
                <a:solidFill>
                  <a:schemeClr val="bg1">
                    <a:lumMod val="75000"/>
                    <a:lumOff val="25000"/>
                  </a:schemeClr>
                </a:solidFill>
                <a:latin typeface="Arabic Typesetting" pitchFamily="66" charset="-78"/>
                <a:cs typeface="Arabic Typesetting" pitchFamily="66" charset="-78"/>
              </a:rPr>
              <a:t>است</a:t>
            </a:r>
            <a:endParaRPr lang="en-US" sz="2400" b="1" dirty="0">
              <a:solidFill>
                <a:schemeClr val="bg1">
                  <a:lumMod val="75000"/>
                  <a:lumOff val="25000"/>
                </a:schemeClr>
              </a:solidFill>
              <a:latin typeface="Arabic Typesetting" pitchFamily="66" charset="-78"/>
              <a:cs typeface="Arabic Typesetting" pitchFamily="66" charset="-78"/>
            </a:endParaRPr>
          </a:p>
        </p:txBody>
      </p:sp>
      <p:sp>
        <p:nvSpPr>
          <p:cNvPr id="2964" name="TextBox 2963"/>
          <p:cNvSpPr txBox="1"/>
          <p:nvPr/>
        </p:nvSpPr>
        <p:spPr>
          <a:xfrm>
            <a:off x="3235702" y="4631880"/>
            <a:ext cx="4010686" cy="461665"/>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واجه آرایی : </a:t>
            </a:r>
            <a:r>
              <a:rPr lang="fa-IR" sz="2400" b="1" dirty="0" smtClean="0">
                <a:solidFill>
                  <a:schemeClr val="bg1">
                    <a:lumMod val="75000"/>
                    <a:lumOff val="25000"/>
                  </a:schemeClr>
                </a:solidFill>
                <a:latin typeface="Arabic Typesetting" pitchFamily="66" charset="-78"/>
                <a:cs typeface="Arabic Typesetting" pitchFamily="66" charset="-78"/>
              </a:rPr>
              <a:t>حرف س</a:t>
            </a:r>
            <a:endParaRPr lang="en-US" sz="2400" b="1" dirty="0">
              <a:solidFill>
                <a:schemeClr val="bg1">
                  <a:lumMod val="75000"/>
                  <a:lumOff val="25000"/>
                </a:schemeClr>
              </a:solidFill>
              <a:latin typeface="Arabic Typesetting" pitchFamily="66" charset="-78"/>
              <a:cs typeface="Arabic Typesetting" pitchFamily="66" charset="-78"/>
            </a:endParaRPr>
          </a:p>
        </p:txBody>
      </p:sp>
      <p:sp>
        <p:nvSpPr>
          <p:cNvPr id="2965" name="TextBox 2964"/>
          <p:cNvSpPr txBox="1"/>
          <p:nvPr/>
        </p:nvSpPr>
        <p:spPr>
          <a:xfrm>
            <a:off x="273858" y="4695995"/>
            <a:ext cx="2824681" cy="461665"/>
          </a:xfrm>
          <a:prstGeom prst="rect">
            <a:avLst/>
          </a:prstGeom>
          <a:noFill/>
        </p:spPr>
        <p:txBody>
          <a:bodyPr wrap="square" rtlCol="0">
            <a:spAutoFit/>
          </a:bodyPr>
          <a:lstStyle/>
          <a:p>
            <a:r>
              <a:rPr lang="fa-IR" sz="2400" b="1" dirty="0" smtClean="0">
                <a:latin typeface="Arabic Typesetting" pitchFamily="66" charset="-78"/>
                <a:cs typeface="Arabic Typesetting" pitchFamily="66" charset="-78"/>
              </a:rPr>
              <a:t>دارای سه جمله است</a:t>
            </a:r>
            <a:r>
              <a:rPr lang="fa-IR" dirty="0" smtClean="0"/>
              <a:t>.</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28" name="Google Shape;1728;p39"/>
          <p:cNvPicPr preferRelativeResize="0">
            <a:picLocks noGrp="1"/>
          </p:cNvPicPr>
          <p:nvPr>
            <p:ph type="pic" idx="2"/>
          </p:nvPr>
        </p:nvPicPr>
        <p:blipFill>
          <a:blip r:embed="rId1"/>
          <a:srcRect l="12500" r="12500"/>
          <a:stretch/>
        </p:blipFill>
        <p:spPr>
          <a:xfrm>
            <a:off x="4964538" y="1039188"/>
            <a:ext cx="3065100" cy="3065100"/>
          </a:xfrm>
          <a:prstGeom prst="ellipse">
            <a:avLst/>
          </a:prstGeom>
        </p:spPr>
      </p:pic>
      <p:grpSp>
        <p:nvGrpSpPr>
          <p:cNvPr id="1731" name="Google Shape;1731;p39"/>
          <p:cNvGrpSpPr/>
          <p:nvPr/>
        </p:nvGrpSpPr>
        <p:grpSpPr>
          <a:xfrm rot="3695733" flipH="1">
            <a:off x="-480240" y="699656"/>
            <a:ext cx="2471587" cy="2190105"/>
            <a:chOff x="4604206" y="2744469"/>
            <a:chExt cx="1995444" cy="1768189"/>
          </a:xfrm>
        </p:grpSpPr>
        <p:sp>
          <p:nvSpPr>
            <p:cNvPr id="1732" name="Google Shape;1732;p39"/>
            <p:cNvSpPr/>
            <p:nvPr/>
          </p:nvSpPr>
          <p:spPr>
            <a:xfrm>
              <a:off x="4889182" y="2744469"/>
              <a:ext cx="1710468" cy="1430512"/>
            </a:xfrm>
            <a:custGeom>
              <a:avLst/>
              <a:rect l="l" t="t" r="r" b="b"/>
              <a:pathLst>
                <a:path w="58941" h="49294">
                  <a:moveTo>
                    <a:pt x="57687" y="0"/>
                  </a:moveTo>
                  <a:cubicBezTo>
                    <a:pt x="57521" y="0"/>
                    <a:pt x="57250" y="148"/>
                    <a:pt x="56848" y="482"/>
                  </a:cubicBezTo>
                  <a:cubicBezTo>
                    <a:pt x="53409" y="3343"/>
                    <a:pt x="43042" y="12198"/>
                    <a:pt x="32467" y="20652"/>
                  </a:cubicBezTo>
                  <a:cubicBezTo>
                    <a:pt x="21875" y="29123"/>
                    <a:pt x="13935" y="35214"/>
                    <a:pt x="10480" y="38830"/>
                  </a:cubicBezTo>
                  <a:cubicBezTo>
                    <a:pt x="7024" y="42463"/>
                    <a:pt x="2412" y="45741"/>
                    <a:pt x="1544" y="47123"/>
                  </a:cubicBezTo>
                  <a:cubicBezTo>
                    <a:pt x="676" y="48490"/>
                    <a:pt x="1" y="49293"/>
                    <a:pt x="1" y="49293"/>
                  </a:cubicBezTo>
                  <a:cubicBezTo>
                    <a:pt x="6398" y="45645"/>
                    <a:pt x="13743" y="44488"/>
                    <a:pt x="18516" y="44295"/>
                  </a:cubicBezTo>
                  <a:cubicBezTo>
                    <a:pt x="23273" y="44086"/>
                    <a:pt x="25668" y="42704"/>
                    <a:pt x="23707" y="41787"/>
                  </a:cubicBezTo>
                  <a:cubicBezTo>
                    <a:pt x="21988" y="40984"/>
                    <a:pt x="20207" y="40935"/>
                    <a:pt x="19794" y="40935"/>
                  </a:cubicBezTo>
                  <a:cubicBezTo>
                    <a:pt x="19736" y="40935"/>
                    <a:pt x="19705" y="40936"/>
                    <a:pt x="19705" y="40936"/>
                  </a:cubicBezTo>
                  <a:cubicBezTo>
                    <a:pt x="19705" y="40936"/>
                    <a:pt x="33576" y="36805"/>
                    <a:pt x="35360" y="35310"/>
                  </a:cubicBezTo>
                  <a:cubicBezTo>
                    <a:pt x="35855" y="34895"/>
                    <a:pt x="35611" y="34746"/>
                    <a:pt x="35000" y="34746"/>
                  </a:cubicBezTo>
                  <a:cubicBezTo>
                    <a:pt x="33409" y="34746"/>
                    <a:pt x="29333" y="35760"/>
                    <a:pt x="29333" y="35760"/>
                  </a:cubicBezTo>
                  <a:cubicBezTo>
                    <a:pt x="29333" y="35760"/>
                    <a:pt x="37787" y="32241"/>
                    <a:pt x="42946" y="28078"/>
                  </a:cubicBezTo>
                  <a:cubicBezTo>
                    <a:pt x="44930" y="26471"/>
                    <a:pt x="45222" y="25976"/>
                    <a:pt x="44829" y="25976"/>
                  </a:cubicBezTo>
                  <a:cubicBezTo>
                    <a:pt x="44201" y="25976"/>
                    <a:pt x="41821" y="27242"/>
                    <a:pt x="41821" y="27242"/>
                  </a:cubicBezTo>
                  <a:cubicBezTo>
                    <a:pt x="41821" y="27242"/>
                    <a:pt x="48941" y="19817"/>
                    <a:pt x="51255" y="16281"/>
                  </a:cubicBezTo>
                  <a:cubicBezTo>
                    <a:pt x="52009" y="15125"/>
                    <a:pt x="52079" y="14735"/>
                    <a:pt x="51831" y="14735"/>
                  </a:cubicBezTo>
                  <a:cubicBezTo>
                    <a:pt x="51318" y="14735"/>
                    <a:pt x="49439" y="16409"/>
                    <a:pt x="49439" y="16409"/>
                  </a:cubicBezTo>
                  <a:cubicBezTo>
                    <a:pt x="49439" y="16409"/>
                    <a:pt x="54373" y="11298"/>
                    <a:pt x="55964" y="8309"/>
                  </a:cubicBezTo>
                  <a:cubicBezTo>
                    <a:pt x="56485" y="7335"/>
                    <a:pt x="56479" y="7006"/>
                    <a:pt x="56234" y="7006"/>
                  </a:cubicBezTo>
                  <a:cubicBezTo>
                    <a:pt x="55721" y="7006"/>
                    <a:pt x="54164" y="8438"/>
                    <a:pt x="54164" y="8438"/>
                  </a:cubicBezTo>
                  <a:cubicBezTo>
                    <a:pt x="54164" y="8438"/>
                    <a:pt x="58941" y="0"/>
                    <a:pt x="57687" y="0"/>
                  </a:cubicBezTo>
                  <a:close/>
                </a:path>
              </a:pathLst>
            </a:custGeom>
            <a:solidFill>
              <a:schemeClr val="accen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33" name="Google Shape;1733;p39"/>
            <p:cNvSpPr/>
            <p:nvPr/>
          </p:nvSpPr>
          <p:spPr>
            <a:xfrm>
              <a:off x="5368215" y="3826538"/>
              <a:ext cx="4672" cy="29"/>
            </a:xfrm>
            <a:custGeom>
              <a:avLst/>
              <a:rect l="l" t="t" r="r" b="b"/>
              <a:pathLst>
                <a:path w="161" h="1">
                  <a:moveTo>
                    <a:pt x="161" y="0"/>
                  </a:moveTo>
                  <a:cubicBezTo>
                    <a:pt x="64" y="0"/>
                    <a:pt x="0" y="0"/>
                    <a:pt x="0" y="0"/>
                  </a:cubicBezTo>
                  <a:cubicBezTo>
                    <a:pt x="0" y="0"/>
                    <a:pt x="64" y="0"/>
                    <a:pt x="161" y="0"/>
                  </a:cubicBezTo>
                  <a:close/>
                </a:path>
              </a:pathLst>
            </a:custGeom>
            <a:solidFill>
              <a:srgbClr val="A36483"/>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34" name="Google Shape;1734;p39"/>
            <p:cNvSpPr/>
            <p:nvPr/>
          </p:nvSpPr>
          <p:spPr>
            <a:xfrm>
              <a:off x="4907842" y="3752769"/>
              <a:ext cx="1021997" cy="407731"/>
            </a:xfrm>
            <a:custGeom>
              <a:avLst/>
              <a:rect l="l" t="t" r="r" b="b"/>
              <a:pathLst>
                <a:path w="35217" h="14050">
                  <a:moveTo>
                    <a:pt x="34364" y="1"/>
                  </a:moveTo>
                  <a:cubicBezTo>
                    <a:pt x="32774" y="1"/>
                    <a:pt x="28690" y="1015"/>
                    <a:pt x="28690" y="1015"/>
                  </a:cubicBezTo>
                  <a:cubicBezTo>
                    <a:pt x="22274" y="2417"/>
                    <a:pt x="17886" y="2545"/>
                    <a:pt x="16410" y="2545"/>
                  </a:cubicBezTo>
                  <a:cubicBezTo>
                    <a:pt x="16245" y="2545"/>
                    <a:pt x="16116" y="2544"/>
                    <a:pt x="16025" y="2542"/>
                  </a:cubicBezTo>
                  <a:lnTo>
                    <a:pt x="16025" y="2542"/>
                  </a:lnTo>
                  <a:cubicBezTo>
                    <a:pt x="16973" y="2574"/>
                    <a:pt x="21779" y="2832"/>
                    <a:pt x="20493" y="4423"/>
                  </a:cubicBezTo>
                  <a:cubicBezTo>
                    <a:pt x="19062" y="6191"/>
                    <a:pt x="8551" y="6882"/>
                    <a:pt x="8551" y="6882"/>
                  </a:cubicBezTo>
                  <a:cubicBezTo>
                    <a:pt x="8551" y="6882"/>
                    <a:pt x="6928" y="8762"/>
                    <a:pt x="2669" y="10562"/>
                  </a:cubicBezTo>
                  <a:cubicBezTo>
                    <a:pt x="1801" y="11318"/>
                    <a:pt x="1174" y="11945"/>
                    <a:pt x="901" y="12362"/>
                  </a:cubicBezTo>
                  <a:cubicBezTo>
                    <a:pt x="563" y="12909"/>
                    <a:pt x="242" y="13359"/>
                    <a:pt x="1" y="13712"/>
                  </a:cubicBezTo>
                  <a:cubicBezTo>
                    <a:pt x="65" y="13825"/>
                    <a:pt x="161" y="13937"/>
                    <a:pt x="258" y="14050"/>
                  </a:cubicBezTo>
                  <a:cubicBezTo>
                    <a:pt x="6430" y="10787"/>
                    <a:pt x="13325" y="9727"/>
                    <a:pt x="17873" y="9550"/>
                  </a:cubicBezTo>
                  <a:cubicBezTo>
                    <a:pt x="22630" y="9341"/>
                    <a:pt x="25025" y="7959"/>
                    <a:pt x="23064" y="7042"/>
                  </a:cubicBezTo>
                  <a:cubicBezTo>
                    <a:pt x="21345" y="6239"/>
                    <a:pt x="19564" y="6190"/>
                    <a:pt x="19151" y="6190"/>
                  </a:cubicBezTo>
                  <a:cubicBezTo>
                    <a:pt x="19093" y="6190"/>
                    <a:pt x="19062" y="6191"/>
                    <a:pt x="19062" y="6191"/>
                  </a:cubicBezTo>
                  <a:cubicBezTo>
                    <a:pt x="19062" y="6191"/>
                    <a:pt x="32933" y="2060"/>
                    <a:pt x="34717" y="565"/>
                  </a:cubicBezTo>
                  <a:cubicBezTo>
                    <a:pt x="35217" y="150"/>
                    <a:pt x="34974" y="1"/>
                    <a:pt x="34364" y="1"/>
                  </a:cubicBez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35" name="Google Shape;1735;p39"/>
            <p:cNvSpPr/>
            <p:nvPr/>
          </p:nvSpPr>
          <p:spPr>
            <a:xfrm>
              <a:off x="6001606" y="3636602"/>
              <a:ext cx="132476" cy="75307"/>
            </a:xfrm>
            <a:custGeom>
              <a:avLst/>
              <a:rect l="l" t="t" r="r" b="b"/>
              <a:pathLst>
                <a:path w="4565" h="2595">
                  <a:moveTo>
                    <a:pt x="3519" y="1"/>
                  </a:moveTo>
                  <a:cubicBezTo>
                    <a:pt x="3060" y="1"/>
                    <a:pt x="2467" y="142"/>
                    <a:pt x="1865" y="422"/>
                  </a:cubicBezTo>
                  <a:cubicBezTo>
                    <a:pt x="739" y="952"/>
                    <a:pt x="0" y="1772"/>
                    <a:pt x="225" y="2254"/>
                  </a:cubicBezTo>
                  <a:cubicBezTo>
                    <a:pt x="331" y="2482"/>
                    <a:pt x="631" y="2595"/>
                    <a:pt x="1038" y="2595"/>
                  </a:cubicBezTo>
                  <a:cubicBezTo>
                    <a:pt x="1493" y="2595"/>
                    <a:pt x="2082" y="2454"/>
                    <a:pt x="2684" y="2174"/>
                  </a:cubicBezTo>
                  <a:cubicBezTo>
                    <a:pt x="3825" y="1643"/>
                    <a:pt x="4565" y="824"/>
                    <a:pt x="4340" y="341"/>
                  </a:cubicBezTo>
                  <a:cubicBezTo>
                    <a:pt x="4233" y="114"/>
                    <a:pt x="3930" y="1"/>
                    <a:pt x="3519" y="1"/>
                  </a:cubicBezTo>
                  <a:close/>
                </a:path>
              </a:pathLst>
            </a:custGeom>
            <a:solidFill>
              <a:schemeClr val="accen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36" name="Google Shape;1736;p39"/>
            <p:cNvSpPr/>
            <p:nvPr/>
          </p:nvSpPr>
          <p:spPr>
            <a:xfrm>
              <a:off x="6236204" y="3371533"/>
              <a:ext cx="114774" cy="101193"/>
            </a:xfrm>
            <a:custGeom>
              <a:avLst/>
              <a:rect l="l" t="t" r="r" b="b"/>
              <a:pathLst>
                <a:path w="3955" h="3487">
                  <a:moveTo>
                    <a:pt x="3187" y="0"/>
                  </a:moveTo>
                  <a:cubicBezTo>
                    <a:pt x="2698" y="0"/>
                    <a:pt x="1964" y="392"/>
                    <a:pt x="1302" y="1053"/>
                  </a:cubicBezTo>
                  <a:cubicBezTo>
                    <a:pt x="418" y="1954"/>
                    <a:pt x="0" y="2966"/>
                    <a:pt x="370" y="3352"/>
                  </a:cubicBezTo>
                  <a:cubicBezTo>
                    <a:pt x="465" y="3443"/>
                    <a:pt x="599" y="3486"/>
                    <a:pt x="760" y="3486"/>
                  </a:cubicBezTo>
                  <a:cubicBezTo>
                    <a:pt x="1250" y="3486"/>
                    <a:pt x="1991" y="3085"/>
                    <a:pt x="2668" y="2420"/>
                  </a:cubicBezTo>
                  <a:cubicBezTo>
                    <a:pt x="3552" y="1536"/>
                    <a:pt x="3954" y="507"/>
                    <a:pt x="3585" y="137"/>
                  </a:cubicBezTo>
                  <a:cubicBezTo>
                    <a:pt x="3488" y="44"/>
                    <a:pt x="3351" y="0"/>
                    <a:pt x="3187" y="0"/>
                  </a:cubicBezTo>
                  <a:close/>
                </a:path>
              </a:pathLst>
            </a:custGeom>
            <a:solidFill>
              <a:schemeClr val="accen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37" name="Google Shape;1737;p39"/>
            <p:cNvSpPr/>
            <p:nvPr/>
          </p:nvSpPr>
          <p:spPr>
            <a:xfrm>
              <a:off x="5624259" y="3364772"/>
              <a:ext cx="480919" cy="418875"/>
            </a:xfrm>
            <a:custGeom>
              <a:avLst/>
              <a:rect l="l" t="t" r="r" b="b"/>
              <a:pathLst>
                <a:path w="16572" h="14434" fill="none">
                  <a:moveTo>
                    <a:pt x="1" y="14434"/>
                  </a:moveTo>
                  <a:cubicBezTo>
                    <a:pt x="13244" y="7426"/>
                    <a:pt x="14321" y="6542"/>
                    <a:pt x="14916" y="5369"/>
                  </a:cubicBezTo>
                  <a:cubicBezTo>
                    <a:pt x="15510" y="4180"/>
                    <a:pt x="4372" y="8873"/>
                    <a:pt x="4372" y="8873"/>
                  </a:cubicBezTo>
                  <a:cubicBezTo>
                    <a:pt x="4372" y="8873"/>
                    <a:pt x="13662" y="3858"/>
                    <a:pt x="16571" y="1"/>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38" name="Google Shape;1738;p39"/>
            <p:cNvSpPr/>
            <p:nvPr/>
          </p:nvSpPr>
          <p:spPr>
            <a:xfrm>
              <a:off x="5960543" y="3129245"/>
              <a:ext cx="343307" cy="266346"/>
            </a:xfrm>
            <a:custGeom>
              <a:avLst/>
              <a:rect l="l" t="t" r="r" b="b"/>
              <a:pathLst>
                <a:path w="11830" h="9178" fill="none">
                  <a:moveTo>
                    <a:pt x="11830" y="0"/>
                  </a:moveTo>
                  <a:cubicBezTo>
                    <a:pt x="11814" y="1302"/>
                    <a:pt x="1" y="9177"/>
                    <a:pt x="1" y="9177"/>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39" name="Google Shape;1739;p39"/>
            <p:cNvSpPr/>
            <p:nvPr/>
          </p:nvSpPr>
          <p:spPr>
            <a:xfrm>
              <a:off x="5155992" y="3932403"/>
              <a:ext cx="305058" cy="40135"/>
            </a:xfrm>
            <a:custGeom>
              <a:avLst/>
              <a:rect l="l" t="t" r="r" b="b"/>
              <a:pathLst>
                <a:path w="10512" h="1383" fill="none">
                  <a:moveTo>
                    <a:pt x="10511" y="1"/>
                  </a:moveTo>
                  <a:cubicBezTo>
                    <a:pt x="4227" y="242"/>
                    <a:pt x="0" y="1383"/>
                    <a:pt x="0" y="1383"/>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40" name="Google Shape;1740;p39"/>
            <p:cNvSpPr/>
            <p:nvPr/>
          </p:nvSpPr>
          <p:spPr>
            <a:xfrm>
              <a:off x="5286118" y="3800884"/>
              <a:ext cx="407209" cy="91906"/>
            </a:xfrm>
            <a:custGeom>
              <a:avLst/>
              <a:rect l="l" t="t" r="r" b="b"/>
              <a:pathLst>
                <a:path w="14032" h="3167" fill="none">
                  <a:moveTo>
                    <a:pt x="14031" y="0"/>
                  </a:moveTo>
                  <a:cubicBezTo>
                    <a:pt x="6349" y="2765"/>
                    <a:pt x="0" y="3167"/>
                    <a:pt x="0" y="3167"/>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41" name="Google Shape;1741;p39"/>
            <p:cNvSpPr/>
            <p:nvPr/>
          </p:nvSpPr>
          <p:spPr>
            <a:xfrm>
              <a:off x="5428838" y="3656277"/>
              <a:ext cx="253751" cy="111524"/>
            </a:xfrm>
            <a:custGeom>
              <a:avLst/>
              <a:rect l="l" t="t" r="r" b="b"/>
              <a:pathLst>
                <a:path w="8744" h="3843" fill="none">
                  <a:moveTo>
                    <a:pt x="0" y="3842"/>
                  </a:moveTo>
                  <a:cubicBezTo>
                    <a:pt x="5417" y="2219"/>
                    <a:pt x="8744" y="1"/>
                    <a:pt x="8744" y="1"/>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42" name="Google Shape;1742;p39"/>
            <p:cNvSpPr/>
            <p:nvPr/>
          </p:nvSpPr>
          <p:spPr>
            <a:xfrm>
              <a:off x="6128452" y="2936146"/>
              <a:ext cx="306480" cy="278012"/>
            </a:xfrm>
            <a:custGeom>
              <a:avLst/>
              <a:rect l="l" t="t" r="r" b="b"/>
              <a:pathLst>
                <a:path w="10561" h="9580" fill="none">
                  <a:moveTo>
                    <a:pt x="1" y="9579"/>
                  </a:moveTo>
                  <a:cubicBezTo>
                    <a:pt x="5112" y="6317"/>
                    <a:pt x="10560" y="0"/>
                    <a:pt x="10560" y="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43" name="Google Shape;1743;p39"/>
            <p:cNvSpPr/>
            <p:nvPr/>
          </p:nvSpPr>
          <p:spPr>
            <a:xfrm>
              <a:off x="6163450" y="3220658"/>
              <a:ext cx="160481" cy="123161"/>
            </a:xfrm>
            <a:custGeom>
              <a:avLst/>
              <a:rect l="l" t="t" r="r" b="b"/>
              <a:pathLst>
                <a:path w="5530" h="4244" fill="none">
                  <a:moveTo>
                    <a:pt x="0" y="4243"/>
                  </a:moveTo>
                  <a:cubicBezTo>
                    <a:pt x="2829" y="2427"/>
                    <a:pt x="5529" y="0"/>
                    <a:pt x="5529" y="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44" name="Google Shape;1744;p39"/>
            <p:cNvSpPr/>
            <p:nvPr/>
          </p:nvSpPr>
          <p:spPr>
            <a:xfrm>
              <a:off x="4604206" y="2758428"/>
              <a:ext cx="1934734" cy="1754230"/>
            </a:xfrm>
            <a:custGeom>
              <a:avLst/>
              <a:rect l="l" t="t" r="r" b="b"/>
              <a:pathLst>
                <a:path w="66669" h="60449">
                  <a:moveTo>
                    <a:pt x="66668" y="1"/>
                  </a:moveTo>
                  <a:cubicBezTo>
                    <a:pt x="44826" y="18339"/>
                    <a:pt x="28272" y="29976"/>
                    <a:pt x="16298" y="41098"/>
                  </a:cubicBezTo>
                  <a:cubicBezTo>
                    <a:pt x="4324" y="52220"/>
                    <a:pt x="1" y="60449"/>
                    <a:pt x="1" y="60449"/>
                  </a:cubicBezTo>
                  <a:lnTo>
                    <a:pt x="9612" y="53296"/>
                  </a:lnTo>
                  <a:cubicBezTo>
                    <a:pt x="9612" y="53296"/>
                    <a:pt x="9548" y="49359"/>
                    <a:pt x="12425" y="46112"/>
                  </a:cubicBezTo>
                  <a:cubicBezTo>
                    <a:pt x="15285" y="42882"/>
                    <a:pt x="38783" y="23161"/>
                    <a:pt x="47414" y="16796"/>
                  </a:cubicBezTo>
                  <a:cubicBezTo>
                    <a:pt x="56044" y="10432"/>
                    <a:pt x="66667" y="2"/>
                    <a:pt x="66668" y="1"/>
                  </a:cubicBezTo>
                  <a:close/>
                </a:path>
              </a:pathLst>
            </a:custGeom>
            <a:solidFill>
              <a:srgbClr val="5D2F5C"/>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grpSp>
      <p:grpSp>
        <p:nvGrpSpPr>
          <p:cNvPr id="1745" name="Google Shape;1745;p39"/>
          <p:cNvGrpSpPr/>
          <p:nvPr/>
        </p:nvGrpSpPr>
        <p:grpSpPr>
          <a:xfrm rot="-3055443">
            <a:off x="1796199" y="3426348"/>
            <a:ext cx="1086246" cy="1768519"/>
            <a:chOff x="6580875" y="1266425"/>
            <a:chExt cx="476125" cy="775175"/>
          </a:xfrm>
        </p:grpSpPr>
        <p:sp>
          <p:nvSpPr>
            <p:cNvPr id="1746" name="Google Shape;1746;p39"/>
            <p:cNvSpPr/>
            <p:nvPr/>
          </p:nvSpPr>
          <p:spPr>
            <a:xfrm>
              <a:off x="6739150" y="1266425"/>
              <a:ext cx="98575" cy="233750"/>
            </a:xfrm>
            <a:custGeom>
              <a:avLst/>
              <a:rect l="l" t="t" r="r" b="b"/>
              <a:pathLst>
                <a:path w="3943" h="9350">
                  <a:moveTo>
                    <a:pt x="2196" y="0"/>
                  </a:moveTo>
                  <a:cubicBezTo>
                    <a:pt x="2196" y="1"/>
                    <a:pt x="0" y="3224"/>
                    <a:pt x="0" y="5946"/>
                  </a:cubicBezTo>
                  <a:cubicBezTo>
                    <a:pt x="0" y="8668"/>
                    <a:pt x="1349" y="9349"/>
                    <a:pt x="1349" y="9349"/>
                  </a:cubicBezTo>
                  <a:cubicBezTo>
                    <a:pt x="3943" y="7757"/>
                    <a:pt x="2196" y="1"/>
                    <a:pt x="219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47" name="Google Shape;1747;p39"/>
            <p:cNvSpPr/>
            <p:nvPr/>
          </p:nvSpPr>
          <p:spPr>
            <a:xfrm>
              <a:off x="6808500" y="1383275"/>
              <a:ext cx="116875" cy="228300"/>
            </a:xfrm>
            <a:custGeom>
              <a:avLst/>
              <a:rect l="l" t="t" r="r" b="b"/>
              <a:pathLst>
                <a:path w="4675" h="9132">
                  <a:moveTo>
                    <a:pt x="4379" y="1"/>
                  </a:moveTo>
                  <a:lnTo>
                    <a:pt x="4379" y="1"/>
                  </a:lnTo>
                  <a:cubicBezTo>
                    <a:pt x="1913" y="1876"/>
                    <a:pt x="167" y="4572"/>
                    <a:pt x="0" y="9131"/>
                  </a:cubicBezTo>
                  <a:cubicBezTo>
                    <a:pt x="4674" y="8322"/>
                    <a:pt x="4379" y="1"/>
                    <a:pt x="4379"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48" name="Google Shape;1748;p39"/>
            <p:cNvSpPr/>
            <p:nvPr/>
          </p:nvSpPr>
          <p:spPr>
            <a:xfrm>
              <a:off x="6590175" y="1486325"/>
              <a:ext cx="169225" cy="136800"/>
            </a:xfrm>
            <a:custGeom>
              <a:avLst/>
              <a:rect l="l" t="t" r="r" b="b"/>
              <a:pathLst>
                <a:path w="6769" h="5472">
                  <a:moveTo>
                    <a:pt x="1" y="1"/>
                  </a:moveTo>
                  <a:cubicBezTo>
                    <a:pt x="913" y="3057"/>
                    <a:pt x="2556" y="5446"/>
                    <a:pt x="6768" y="5471"/>
                  </a:cubicBezTo>
                  <a:cubicBezTo>
                    <a:pt x="6768" y="5471"/>
                    <a:pt x="6101" y="1003"/>
                    <a:pt x="1"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49" name="Google Shape;1749;p39"/>
            <p:cNvSpPr/>
            <p:nvPr/>
          </p:nvSpPr>
          <p:spPr>
            <a:xfrm>
              <a:off x="6839300" y="1520675"/>
              <a:ext cx="145150" cy="199775"/>
            </a:xfrm>
            <a:custGeom>
              <a:avLst/>
              <a:rect l="l" t="t" r="r" b="b"/>
              <a:pathLst>
                <a:path w="5806" h="7991">
                  <a:moveTo>
                    <a:pt x="5805" y="1"/>
                  </a:moveTo>
                  <a:lnTo>
                    <a:pt x="5805" y="1"/>
                  </a:lnTo>
                  <a:cubicBezTo>
                    <a:pt x="2929" y="1735"/>
                    <a:pt x="463" y="3866"/>
                    <a:pt x="1" y="7963"/>
                  </a:cubicBezTo>
                  <a:cubicBezTo>
                    <a:pt x="139" y="7982"/>
                    <a:pt x="275" y="7991"/>
                    <a:pt x="408" y="7991"/>
                  </a:cubicBezTo>
                  <a:cubicBezTo>
                    <a:pt x="4339" y="7991"/>
                    <a:pt x="5805" y="1"/>
                    <a:pt x="5805"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50" name="Google Shape;1750;p39"/>
            <p:cNvSpPr/>
            <p:nvPr/>
          </p:nvSpPr>
          <p:spPr>
            <a:xfrm>
              <a:off x="6580875" y="1678950"/>
              <a:ext cx="213200" cy="81450"/>
            </a:xfrm>
            <a:custGeom>
              <a:avLst/>
              <a:rect l="l" t="t" r="r" b="b"/>
              <a:pathLst>
                <a:path w="8528" h="3258">
                  <a:moveTo>
                    <a:pt x="2153" y="0"/>
                  </a:moveTo>
                  <a:cubicBezTo>
                    <a:pt x="1416" y="0"/>
                    <a:pt x="685" y="70"/>
                    <a:pt x="0" y="206"/>
                  </a:cubicBezTo>
                  <a:cubicBezTo>
                    <a:pt x="1676" y="2661"/>
                    <a:pt x="3881" y="3257"/>
                    <a:pt x="5629" y="3257"/>
                  </a:cubicBezTo>
                  <a:cubicBezTo>
                    <a:pt x="7283" y="3257"/>
                    <a:pt x="8527" y="2723"/>
                    <a:pt x="8527" y="2723"/>
                  </a:cubicBezTo>
                  <a:cubicBezTo>
                    <a:pt x="7427" y="863"/>
                    <a:pt x="4747" y="0"/>
                    <a:pt x="2153"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51" name="Google Shape;1751;p39"/>
            <p:cNvSpPr/>
            <p:nvPr/>
          </p:nvSpPr>
          <p:spPr>
            <a:xfrm>
              <a:off x="6886175" y="1662275"/>
              <a:ext cx="143525" cy="188725"/>
            </a:xfrm>
            <a:custGeom>
              <a:avLst/>
              <a:rect l="l" t="t" r="r" b="b"/>
              <a:pathLst>
                <a:path w="5741" h="7549">
                  <a:moveTo>
                    <a:pt x="5741" y="0"/>
                  </a:moveTo>
                  <a:cubicBezTo>
                    <a:pt x="232" y="1785"/>
                    <a:pt x="1" y="7512"/>
                    <a:pt x="1" y="7512"/>
                  </a:cubicBezTo>
                  <a:cubicBezTo>
                    <a:pt x="140" y="7537"/>
                    <a:pt x="281" y="7548"/>
                    <a:pt x="423" y="7548"/>
                  </a:cubicBezTo>
                  <a:cubicBezTo>
                    <a:pt x="2694" y="7548"/>
                    <a:pt x="5270" y="4508"/>
                    <a:pt x="5741"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52" name="Google Shape;1752;p39"/>
            <p:cNvSpPr/>
            <p:nvPr/>
          </p:nvSpPr>
          <p:spPr>
            <a:xfrm>
              <a:off x="6627100" y="1840125"/>
              <a:ext cx="212225" cy="80850"/>
            </a:xfrm>
            <a:custGeom>
              <a:avLst/>
              <a:rect l="l" t="t" r="r" b="b"/>
              <a:pathLst>
                <a:path w="8489" h="3234">
                  <a:moveTo>
                    <a:pt x="4594" y="0"/>
                  </a:moveTo>
                  <a:cubicBezTo>
                    <a:pt x="3241" y="0"/>
                    <a:pt x="1668" y="287"/>
                    <a:pt x="1" y="809"/>
                  </a:cubicBezTo>
                  <a:cubicBezTo>
                    <a:pt x="1949" y="2575"/>
                    <a:pt x="3842" y="3234"/>
                    <a:pt x="5356" y="3234"/>
                  </a:cubicBezTo>
                  <a:cubicBezTo>
                    <a:pt x="6935" y="3234"/>
                    <a:pt x="8102" y="2517"/>
                    <a:pt x="8489" y="1593"/>
                  </a:cubicBezTo>
                  <a:cubicBezTo>
                    <a:pt x="7760" y="493"/>
                    <a:pt x="6367" y="0"/>
                    <a:pt x="4594"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53" name="Google Shape;1753;p39"/>
            <p:cNvSpPr/>
            <p:nvPr/>
          </p:nvSpPr>
          <p:spPr>
            <a:xfrm>
              <a:off x="6719250" y="1960100"/>
              <a:ext cx="160850" cy="81500"/>
            </a:xfrm>
            <a:custGeom>
              <a:avLst/>
              <a:rect l="l" t="t" r="r" b="b"/>
              <a:pathLst>
                <a:path w="6434" h="3260">
                  <a:moveTo>
                    <a:pt x="4606" y="0"/>
                  </a:moveTo>
                  <a:cubicBezTo>
                    <a:pt x="3131" y="0"/>
                    <a:pt x="1591" y="946"/>
                    <a:pt x="0" y="2636"/>
                  </a:cubicBezTo>
                  <a:cubicBezTo>
                    <a:pt x="1134" y="3079"/>
                    <a:pt x="2097" y="3259"/>
                    <a:pt x="2905" y="3259"/>
                  </a:cubicBezTo>
                  <a:cubicBezTo>
                    <a:pt x="5383" y="3259"/>
                    <a:pt x="6405" y="1563"/>
                    <a:pt x="6434" y="518"/>
                  </a:cubicBezTo>
                  <a:cubicBezTo>
                    <a:pt x="5837" y="168"/>
                    <a:pt x="5227" y="0"/>
                    <a:pt x="460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54" name="Google Shape;1754;p39"/>
            <p:cNvSpPr/>
            <p:nvPr/>
          </p:nvSpPr>
          <p:spPr>
            <a:xfrm>
              <a:off x="6933050" y="1850075"/>
              <a:ext cx="123950" cy="103300"/>
            </a:xfrm>
            <a:custGeom>
              <a:avLst/>
              <a:rect l="l" t="t" r="r" b="b"/>
              <a:pathLst>
                <a:path w="4958" h="4132">
                  <a:moveTo>
                    <a:pt x="4957" y="0"/>
                  </a:moveTo>
                  <a:lnTo>
                    <a:pt x="4957" y="0"/>
                  </a:lnTo>
                  <a:cubicBezTo>
                    <a:pt x="2376" y="398"/>
                    <a:pt x="155" y="1169"/>
                    <a:pt x="1" y="4033"/>
                  </a:cubicBezTo>
                  <a:cubicBezTo>
                    <a:pt x="285" y="4100"/>
                    <a:pt x="555" y="4131"/>
                    <a:pt x="812" y="4131"/>
                  </a:cubicBezTo>
                  <a:cubicBezTo>
                    <a:pt x="3772" y="4131"/>
                    <a:pt x="4957" y="0"/>
                    <a:pt x="4957"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55" name="Google Shape;1755;p39"/>
            <p:cNvSpPr/>
            <p:nvPr/>
          </p:nvSpPr>
          <p:spPr>
            <a:xfrm>
              <a:off x="6739150" y="1266425"/>
              <a:ext cx="234700" cy="773400"/>
            </a:xfrm>
            <a:custGeom>
              <a:avLst/>
              <a:rect l="l" t="t" r="r" b="b"/>
              <a:pathLst>
                <a:path w="9388" h="30936" fill="none">
                  <a:moveTo>
                    <a:pt x="9387" y="30936"/>
                  </a:moveTo>
                  <a:cubicBezTo>
                    <a:pt x="1618" y="23372"/>
                    <a:pt x="0" y="9028"/>
                    <a:pt x="2196"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56" name="Google Shape;1756;p39"/>
            <p:cNvSpPr/>
            <p:nvPr/>
          </p:nvSpPr>
          <p:spPr>
            <a:xfrm>
              <a:off x="6590175" y="1383275"/>
              <a:ext cx="327800" cy="258150"/>
            </a:xfrm>
            <a:custGeom>
              <a:avLst/>
              <a:rect l="l" t="t" r="r" b="b"/>
              <a:pathLst>
                <a:path w="13112" h="10326" fill="none">
                  <a:moveTo>
                    <a:pt x="1" y="4123"/>
                  </a:moveTo>
                  <a:cubicBezTo>
                    <a:pt x="3429" y="7706"/>
                    <a:pt x="6768" y="9593"/>
                    <a:pt x="6768" y="9593"/>
                  </a:cubicBezTo>
                  <a:lnTo>
                    <a:pt x="7873" y="10325"/>
                  </a:lnTo>
                  <a:lnTo>
                    <a:pt x="8733" y="9131"/>
                  </a:lnTo>
                  <a:cubicBezTo>
                    <a:pt x="8733" y="9131"/>
                    <a:pt x="13009" y="2453"/>
                    <a:pt x="13112" y="1"/>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57" name="Google Shape;1757;p39"/>
            <p:cNvSpPr/>
            <p:nvPr/>
          </p:nvSpPr>
          <p:spPr>
            <a:xfrm>
              <a:off x="6580875" y="1520675"/>
              <a:ext cx="403575" cy="230225"/>
            </a:xfrm>
            <a:custGeom>
              <a:avLst/>
              <a:rect l="l" t="t" r="r" b="b"/>
              <a:pathLst>
                <a:path w="16143" h="9209" fill="none">
                  <a:moveTo>
                    <a:pt x="0" y="6537"/>
                  </a:moveTo>
                  <a:cubicBezTo>
                    <a:pt x="2941" y="8874"/>
                    <a:pt x="8527" y="9054"/>
                    <a:pt x="8527" y="9054"/>
                  </a:cubicBezTo>
                  <a:lnTo>
                    <a:pt x="9195" y="9208"/>
                  </a:lnTo>
                  <a:lnTo>
                    <a:pt x="10338" y="7963"/>
                  </a:lnTo>
                  <a:cubicBezTo>
                    <a:pt x="10338" y="7963"/>
                    <a:pt x="15551" y="1259"/>
                    <a:pt x="16142" y="1"/>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58" name="Google Shape;1758;p39"/>
            <p:cNvSpPr/>
            <p:nvPr/>
          </p:nvSpPr>
          <p:spPr>
            <a:xfrm>
              <a:off x="6627100" y="1662275"/>
              <a:ext cx="402600" cy="226350"/>
            </a:xfrm>
            <a:custGeom>
              <a:avLst/>
              <a:rect l="l" t="t" r="r" b="b"/>
              <a:pathLst>
                <a:path w="16104" h="9054" fill="none">
                  <a:moveTo>
                    <a:pt x="1" y="7923"/>
                  </a:moveTo>
                  <a:cubicBezTo>
                    <a:pt x="3172" y="9053"/>
                    <a:pt x="8489" y="8707"/>
                    <a:pt x="8489" y="8707"/>
                  </a:cubicBezTo>
                  <a:lnTo>
                    <a:pt x="9298" y="8642"/>
                  </a:lnTo>
                  <a:lnTo>
                    <a:pt x="10364" y="7512"/>
                  </a:lnTo>
                  <a:cubicBezTo>
                    <a:pt x="10364" y="7512"/>
                    <a:pt x="15115" y="1952"/>
                    <a:pt x="16104"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759" name="Google Shape;1759;p39"/>
            <p:cNvSpPr/>
            <p:nvPr/>
          </p:nvSpPr>
          <p:spPr>
            <a:xfrm>
              <a:off x="6719250" y="1850075"/>
              <a:ext cx="337750" cy="176900"/>
            </a:xfrm>
            <a:custGeom>
              <a:avLst/>
              <a:rect l="l" t="t" r="r" b="b"/>
              <a:pathLst>
                <a:path w="13510" h="7076" fill="none">
                  <a:moveTo>
                    <a:pt x="0" y="7037"/>
                  </a:moveTo>
                  <a:cubicBezTo>
                    <a:pt x="2517" y="7076"/>
                    <a:pt x="6434" y="4919"/>
                    <a:pt x="6434" y="4919"/>
                  </a:cubicBezTo>
                  <a:lnTo>
                    <a:pt x="7512" y="4405"/>
                  </a:lnTo>
                  <a:lnTo>
                    <a:pt x="8553" y="4033"/>
                  </a:lnTo>
                  <a:cubicBezTo>
                    <a:pt x="8553" y="4033"/>
                    <a:pt x="12392" y="1541"/>
                    <a:pt x="13509"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1760" name="Google Shape;1760;p39"/>
          <p:cNvSpPr/>
          <p:nvPr/>
        </p:nvSpPr>
        <p:spPr>
          <a:xfrm>
            <a:off x="2680511" y="780097"/>
            <a:ext cx="500479" cy="305058"/>
          </a:xfrm>
          <a:custGeom>
            <a:avLst/>
            <a:rect l="l" t="t" r="r" b="b"/>
            <a:pathLst>
              <a:path w="17246" h="10512">
                <a:moveTo>
                  <a:pt x="17246" y="0"/>
                </a:moveTo>
                <a:cubicBezTo>
                  <a:pt x="17245" y="0"/>
                  <a:pt x="13501" y="2025"/>
                  <a:pt x="11170" y="2893"/>
                </a:cubicBezTo>
                <a:cubicBezTo>
                  <a:pt x="8840" y="3745"/>
                  <a:pt x="9081" y="6204"/>
                  <a:pt x="9081" y="6204"/>
                </a:cubicBezTo>
                <a:cubicBezTo>
                  <a:pt x="9081" y="6204"/>
                  <a:pt x="8326" y="5476"/>
                  <a:pt x="7073" y="5476"/>
                </a:cubicBezTo>
                <a:cubicBezTo>
                  <a:pt x="6400" y="5476"/>
                  <a:pt x="5582" y="5686"/>
                  <a:pt x="4661" y="6332"/>
                </a:cubicBezTo>
                <a:cubicBezTo>
                  <a:pt x="2025" y="8165"/>
                  <a:pt x="0" y="10511"/>
                  <a:pt x="0" y="10511"/>
                </a:cubicBezTo>
                <a:lnTo>
                  <a:pt x="2765" y="8567"/>
                </a:lnTo>
                <a:lnTo>
                  <a:pt x="2765" y="8550"/>
                </a:lnTo>
                <a:cubicBezTo>
                  <a:pt x="4071" y="7546"/>
                  <a:pt x="5521" y="7225"/>
                  <a:pt x="6842" y="7225"/>
                </a:cubicBezTo>
                <a:cubicBezTo>
                  <a:pt x="9178" y="7225"/>
                  <a:pt x="11106" y="8229"/>
                  <a:pt x="11106" y="8229"/>
                </a:cubicBezTo>
                <a:cubicBezTo>
                  <a:pt x="11106" y="8229"/>
                  <a:pt x="9885" y="4050"/>
                  <a:pt x="12954" y="2829"/>
                </a:cubicBezTo>
                <a:cubicBezTo>
                  <a:pt x="16024" y="1591"/>
                  <a:pt x="17246" y="0"/>
                  <a:pt x="17246" y="0"/>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761" name="Google Shape;1761;p39"/>
          <p:cNvGrpSpPr/>
          <p:nvPr/>
        </p:nvGrpSpPr>
        <p:grpSpPr>
          <a:xfrm rot="4334181">
            <a:off x="6539332" y="2844951"/>
            <a:ext cx="2413093" cy="1985366"/>
            <a:chOff x="2760942" y="3108844"/>
            <a:chExt cx="1706173" cy="1403813"/>
          </a:xfrm>
        </p:grpSpPr>
        <p:sp>
          <p:nvSpPr>
            <p:cNvPr id="1762" name="Google Shape;1762;p39"/>
            <p:cNvSpPr/>
            <p:nvPr/>
          </p:nvSpPr>
          <p:spPr>
            <a:xfrm>
              <a:off x="2868665" y="3326291"/>
              <a:ext cx="126440" cy="89236"/>
            </a:xfrm>
            <a:custGeom>
              <a:avLst/>
              <a:rect l="l" t="t" r="r" b="b"/>
              <a:pathLst>
                <a:path w="4357" h="3075">
                  <a:moveTo>
                    <a:pt x="936" y="1"/>
                  </a:moveTo>
                  <a:cubicBezTo>
                    <a:pt x="657" y="1"/>
                    <a:pt x="439" y="81"/>
                    <a:pt x="322" y="250"/>
                  </a:cubicBezTo>
                  <a:cubicBezTo>
                    <a:pt x="1" y="700"/>
                    <a:pt x="579" y="1648"/>
                    <a:pt x="1608" y="2371"/>
                  </a:cubicBezTo>
                  <a:cubicBezTo>
                    <a:pt x="2270" y="2826"/>
                    <a:pt x="2951" y="3075"/>
                    <a:pt x="3438" y="3075"/>
                  </a:cubicBezTo>
                  <a:cubicBezTo>
                    <a:pt x="3709" y="3075"/>
                    <a:pt x="3920" y="2998"/>
                    <a:pt x="4035" y="2838"/>
                  </a:cubicBezTo>
                  <a:cubicBezTo>
                    <a:pt x="4356" y="2371"/>
                    <a:pt x="3794" y="1423"/>
                    <a:pt x="2765" y="700"/>
                  </a:cubicBezTo>
                  <a:cubicBezTo>
                    <a:pt x="2110" y="249"/>
                    <a:pt x="1428" y="1"/>
                    <a:pt x="936"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63" name="Google Shape;1763;p39"/>
            <p:cNvSpPr/>
            <p:nvPr/>
          </p:nvSpPr>
          <p:spPr>
            <a:xfrm>
              <a:off x="3007670" y="3108844"/>
              <a:ext cx="115703" cy="101715"/>
            </a:xfrm>
            <a:custGeom>
              <a:avLst/>
              <a:rect l="l" t="t" r="r" b="b"/>
              <a:pathLst>
                <a:path w="3987" h="3505">
                  <a:moveTo>
                    <a:pt x="830" y="1"/>
                  </a:moveTo>
                  <a:cubicBezTo>
                    <a:pt x="652" y="1"/>
                    <a:pt x="504" y="51"/>
                    <a:pt x="402" y="157"/>
                  </a:cubicBezTo>
                  <a:cubicBezTo>
                    <a:pt x="0" y="543"/>
                    <a:pt x="402" y="1587"/>
                    <a:pt x="1286" y="2471"/>
                  </a:cubicBezTo>
                  <a:cubicBezTo>
                    <a:pt x="1938" y="3123"/>
                    <a:pt x="2669" y="3504"/>
                    <a:pt x="3169" y="3504"/>
                  </a:cubicBezTo>
                  <a:cubicBezTo>
                    <a:pt x="3347" y="3504"/>
                    <a:pt x="3495" y="3456"/>
                    <a:pt x="3601" y="3355"/>
                  </a:cubicBezTo>
                  <a:cubicBezTo>
                    <a:pt x="3986" y="2953"/>
                    <a:pt x="3601" y="1925"/>
                    <a:pt x="2717" y="1041"/>
                  </a:cubicBezTo>
                  <a:cubicBezTo>
                    <a:pt x="2066" y="390"/>
                    <a:pt x="1328" y="1"/>
                    <a:pt x="830"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64" name="Google Shape;1764;p39"/>
            <p:cNvSpPr/>
            <p:nvPr/>
          </p:nvSpPr>
          <p:spPr>
            <a:xfrm>
              <a:off x="2760942" y="3605580"/>
              <a:ext cx="133869" cy="59897"/>
            </a:xfrm>
            <a:custGeom>
              <a:avLst/>
              <a:rect l="l" t="t" r="r" b="b"/>
              <a:pathLst>
                <a:path w="4613" h="2064">
                  <a:moveTo>
                    <a:pt x="1887" y="1"/>
                  </a:moveTo>
                  <a:cubicBezTo>
                    <a:pt x="878" y="1"/>
                    <a:pt x="103" y="318"/>
                    <a:pt x="48" y="800"/>
                  </a:cubicBezTo>
                  <a:cubicBezTo>
                    <a:pt x="0" y="1362"/>
                    <a:pt x="948" y="1909"/>
                    <a:pt x="2202" y="2037"/>
                  </a:cubicBezTo>
                  <a:cubicBezTo>
                    <a:pt x="2374" y="2055"/>
                    <a:pt x="2543" y="2064"/>
                    <a:pt x="2706" y="2064"/>
                  </a:cubicBezTo>
                  <a:cubicBezTo>
                    <a:pt x="3715" y="2064"/>
                    <a:pt x="4507" y="1736"/>
                    <a:pt x="4549" y="1266"/>
                  </a:cubicBezTo>
                  <a:cubicBezTo>
                    <a:pt x="4613" y="703"/>
                    <a:pt x="3649" y="157"/>
                    <a:pt x="2411" y="28"/>
                  </a:cubicBezTo>
                  <a:cubicBezTo>
                    <a:pt x="2231" y="10"/>
                    <a:pt x="2056" y="1"/>
                    <a:pt x="1887"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65" name="Google Shape;1765;p39"/>
            <p:cNvSpPr/>
            <p:nvPr/>
          </p:nvSpPr>
          <p:spPr>
            <a:xfrm>
              <a:off x="2795912" y="3878251"/>
              <a:ext cx="135756" cy="64947"/>
            </a:xfrm>
            <a:custGeom>
              <a:avLst/>
              <a:rect l="l" t="t" r="r" b="b"/>
              <a:pathLst>
                <a:path w="4678" h="2238">
                  <a:moveTo>
                    <a:pt x="3155" y="1"/>
                  </a:moveTo>
                  <a:cubicBezTo>
                    <a:pt x="2832" y="1"/>
                    <a:pt x="2474" y="43"/>
                    <a:pt x="2106" y="131"/>
                  </a:cubicBezTo>
                  <a:cubicBezTo>
                    <a:pt x="885" y="420"/>
                    <a:pt x="1" y="1095"/>
                    <a:pt x="129" y="1642"/>
                  </a:cubicBezTo>
                  <a:cubicBezTo>
                    <a:pt x="230" y="2021"/>
                    <a:pt x="780" y="2238"/>
                    <a:pt x="1516" y="2238"/>
                  </a:cubicBezTo>
                  <a:cubicBezTo>
                    <a:pt x="1840" y="2238"/>
                    <a:pt x="2199" y="2196"/>
                    <a:pt x="2572" y="2108"/>
                  </a:cubicBezTo>
                  <a:cubicBezTo>
                    <a:pt x="3794" y="1818"/>
                    <a:pt x="4678" y="1143"/>
                    <a:pt x="4549" y="597"/>
                  </a:cubicBezTo>
                  <a:cubicBezTo>
                    <a:pt x="4449" y="217"/>
                    <a:pt x="3891" y="1"/>
                    <a:pt x="3155"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66" name="Google Shape;1766;p39"/>
            <p:cNvSpPr/>
            <p:nvPr/>
          </p:nvSpPr>
          <p:spPr>
            <a:xfrm>
              <a:off x="3831838" y="3535438"/>
              <a:ext cx="635277" cy="977219"/>
            </a:xfrm>
            <a:custGeom>
              <a:avLst/>
              <a:rect l="l" t="t" r="r" b="b"/>
              <a:pathLst>
                <a:path w="21891" h="33674">
                  <a:moveTo>
                    <a:pt x="3857" y="0"/>
                  </a:moveTo>
                  <a:cubicBezTo>
                    <a:pt x="3536" y="0"/>
                    <a:pt x="3234" y="116"/>
                    <a:pt x="2957" y="372"/>
                  </a:cubicBezTo>
                  <a:cubicBezTo>
                    <a:pt x="0" y="3104"/>
                    <a:pt x="10624" y="17987"/>
                    <a:pt x="15237" y="24512"/>
                  </a:cubicBezTo>
                  <a:cubicBezTo>
                    <a:pt x="19865" y="31022"/>
                    <a:pt x="21890" y="33674"/>
                    <a:pt x="21890" y="33674"/>
                  </a:cubicBezTo>
                  <a:cubicBezTo>
                    <a:pt x="16876" y="23869"/>
                    <a:pt x="16169" y="10481"/>
                    <a:pt x="15204" y="6029"/>
                  </a:cubicBezTo>
                  <a:cubicBezTo>
                    <a:pt x="14693" y="3664"/>
                    <a:pt x="13848" y="2581"/>
                    <a:pt x="13074" y="2581"/>
                  </a:cubicBezTo>
                  <a:cubicBezTo>
                    <a:pt x="11782" y="2581"/>
                    <a:pt x="10689" y="5605"/>
                    <a:pt x="11685" y="10722"/>
                  </a:cubicBezTo>
                  <a:cubicBezTo>
                    <a:pt x="11685" y="10722"/>
                    <a:pt x="6937" y="0"/>
                    <a:pt x="3857" y="0"/>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67" name="Google Shape;1767;p39"/>
            <p:cNvSpPr/>
            <p:nvPr/>
          </p:nvSpPr>
          <p:spPr>
            <a:xfrm>
              <a:off x="3484266" y="4173878"/>
              <a:ext cx="982849" cy="338779"/>
            </a:xfrm>
            <a:custGeom>
              <a:avLst/>
              <a:rect l="l" t="t" r="r" b="b"/>
              <a:pathLst>
                <a:path w="33868" h="11674">
                  <a:moveTo>
                    <a:pt x="15073" y="1"/>
                  </a:moveTo>
                  <a:cubicBezTo>
                    <a:pt x="14842" y="1"/>
                    <a:pt x="14624" y="13"/>
                    <a:pt x="14420" y="37"/>
                  </a:cubicBezTo>
                  <a:cubicBezTo>
                    <a:pt x="10016" y="584"/>
                    <a:pt x="14420" y="3573"/>
                    <a:pt x="14420" y="3573"/>
                  </a:cubicBezTo>
                  <a:cubicBezTo>
                    <a:pt x="14420" y="3573"/>
                    <a:pt x="405" y="3605"/>
                    <a:pt x="100" y="7157"/>
                  </a:cubicBezTo>
                  <a:cubicBezTo>
                    <a:pt x="0" y="8312"/>
                    <a:pt x="907" y="8677"/>
                    <a:pt x="2536" y="8677"/>
                  </a:cubicBezTo>
                  <a:cubicBezTo>
                    <a:pt x="5328" y="8677"/>
                    <a:pt x="10242" y="7605"/>
                    <a:pt x="15847" y="7605"/>
                  </a:cubicBezTo>
                  <a:cubicBezTo>
                    <a:pt x="17027" y="7605"/>
                    <a:pt x="18238" y="7653"/>
                    <a:pt x="19467" y="7768"/>
                  </a:cubicBezTo>
                  <a:cubicBezTo>
                    <a:pt x="29930" y="8748"/>
                    <a:pt x="33867" y="11674"/>
                    <a:pt x="33867" y="11674"/>
                  </a:cubicBezTo>
                  <a:cubicBezTo>
                    <a:pt x="30234" y="5128"/>
                    <a:pt x="19847" y="1"/>
                    <a:pt x="15073"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68" name="Google Shape;1768;p39"/>
            <p:cNvSpPr/>
            <p:nvPr/>
          </p:nvSpPr>
          <p:spPr>
            <a:xfrm>
              <a:off x="3484266" y="4232615"/>
              <a:ext cx="982849" cy="280043"/>
            </a:xfrm>
            <a:custGeom>
              <a:avLst/>
              <a:rect l="l" t="t" r="r" b="b"/>
              <a:pathLst>
                <a:path w="33868" h="9650">
                  <a:moveTo>
                    <a:pt x="21798" y="0"/>
                  </a:moveTo>
                  <a:cubicBezTo>
                    <a:pt x="19992" y="0"/>
                    <a:pt x="23019" y="3703"/>
                    <a:pt x="23019" y="3703"/>
                  </a:cubicBezTo>
                  <a:cubicBezTo>
                    <a:pt x="23019" y="3703"/>
                    <a:pt x="10241" y="4828"/>
                    <a:pt x="116" y="5037"/>
                  </a:cubicBezTo>
                  <a:cubicBezTo>
                    <a:pt x="116" y="5069"/>
                    <a:pt x="116" y="5101"/>
                    <a:pt x="100" y="5133"/>
                  </a:cubicBezTo>
                  <a:cubicBezTo>
                    <a:pt x="0" y="6288"/>
                    <a:pt x="907" y="6653"/>
                    <a:pt x="2536" y="6653"/>
                  </a:cubicBezTo>
                  <a:cubicBezTo>
                    <a:pt x="5328" y="6653"/>
                    <a:pt x="10242" y="5581"/>
                    <a:pt x="15847" y="5581"/>
                  </a:cubicBezTo>
                  <a:cubicBezTo>
                    <a:pt x="17027" y="5581"/>
                    <a:pt x="18238" y="5629"/>
                    <a:pt x="19467" y="5744"/>
                  </a:cubicBezTo>
                  <a:cubicBezTo>
                    <a:pt x="29930" y="6724"/>
                    <a:pt x="33867" y="9650"/>
                    <a:pt x="33867" y="9650"/>
                  </a:cubicBezTo>
                  <a:cubicBezTo>
                    <a:pt x="31666" y="5696"/>
                    <a:pt x="27005" y="2256"/>
                    <a:pt x="22601" y="151"/>
                  </a:cubicBezTo>
                  <a:cubicBezTo>
                    <a:pt x="22265" y="47"/>
                    <a:pt x="22001" y="0"/>
                    <a:pt x="21798" y="0"/>
                  </a:cubicBez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69" name="Google Shape;1769;p39"/>
            <p:cNvSpPr/>
            <p:nvPr/>
          </p:nvSpPr>
          <p:spPr>
            <a:xfrm>
              <a:off x="3917651" y="3546205"/>
              <a:ext cx="549465" cy="966453"/>
            </a:xfrm>
            <a:custGeom>
              <a:avLst/>
              <a:rect l="l" t="t" r="r" b="b"/>
              <a:pathLst>
                <a:path w="18934" h="33303" fill="none">
                  <a:moveTo>
                    <a:pt x="0" y="1"/>
                  </a:moveTo>
                  <a:cubicBezTo>
                    <a:pt x="2717" y="7233"/>
                    <a:pt x="18933" y="33303"/>
                    <a:pt x="18933" y="33303"/>
                  </a:cubicBezTo>
                  <a:cubicBezTo>
                    <a:pt x="16249" y="28658"/>
                    <a:pt x="9821" y="9419"/>
                    <a:pt x="9997" y="2219"/>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0" name="Google Shape;1770;p39"/>
            <p:cNvSpPr/>
            <p:nvPr/>
          </p:nvSpPr>
          <p:spPr>
            <a:xfrm>
              <a:off x="3487139" y="3846591"/>
              <a:ext cx="979976" cy="666067"/>
            </a:xfrm>
            <a:custGeom>
              <a:avLst/>
              <a:rect l="l" t="t" r="r" b="b"/>
              <a:pathLst>
                <a:path w="33769" h="22952" fill="none">
                  <a:moveTo>
                    <a:pt x="1" y="18435"/>
                  </a:moveTo>
                  <a:cubicBezTo>
                    <a:pt x="14321" y="14835"/>
                    <a:pt x="28207" y="18805"/>
                    <a:pt x="33768" y="22952"/>
                  </a:cubicBezTo>
                  <a:cubicBezTo>
                    <a:pt x="30104" y="16860"/>
                    <a:pt x="25122" y="5433"/>
                    <a:pt x="23563" y="0"/>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1" name="Google Shape;1771;p39"/>
            <p:cNvSpPr/>
            <p:nvPr/>
          </p:nvSpPr>
          <p:spPr>
            <a:xfrm>
              <a:off x="3851891" y="4193147"/>
              <a:ext cx="615224" cy="319510"/>
            </a:xfrm>
            <a:custGeom>
              <a:avLst/>
              <a:rect l="l" t="t" r="r" b="b"/>
              <a:pathLst>
                <a:path w="21200" h="11010" fill="none">
                  <a:moveTo>
                    <a:pt x="0" y="0"/>
                  </a:moveTo>
                  <a:cubicBezTo>
                    <a:pt x="15912" y="3761"/>
                    <a:pt x="21199" y="11010"/>
                    <a:pt x="21199" y="11010"/>
                  </a:cubicBezTo>
                  <a:cubicBezTo>
                    <a:pt x="21199" y="11010"/>
                    <a:pt x="15912" y="5352"/>
                    <a:pt x="1752" y="2909"/>
                  </a:cubicBezTo>
                </a:path>
              </a:pathLst>
            </a:custGeom>
            <a:noFill/>
            <a:ln w="2400" cap="rnd" cmpd="sng">
              <a:solidFill>
                <a:schemeClr val="dk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2" name="Google Shape;1772;p39"/>
            <p:cNvSpPr/>
            <p:nvPr/>
          </p:nvSpPr>
          <p:spPr>
            <a:xfrm>
              <a:off x="3544192" y="3756513"/>
              <a:ext cx="922923" cy="756145"/>
            </a:xfrm>
            <a:custGeom>
              <a:avLst/>
              <a:rect l="l" t="t" r="r" b="b"/>
              <a:pathLst>
                <a:path w="31803" h="26056">
                  <a:moveTo>
                    <a:pt x="810" y="1"/>
                  </a:moveTo>
                  <a:cubicBezTo>
                    <a:pt x="1" y="1"/>
                    <a:pt x="2422" y="1529"/>
                    <a:pt x="2422" y="1529"/>
                  </a:cubicBezTo>
                  <a:cubicBezTo>
                    <a:pt x="2422" y="1529"/>
                    <a:pt x="8514" y="3619"/>
                    <a:pt x="16228" y="9951"/>
                  </a:cubicBezTo>
                  <a:cubicBezTo>
                    <a:pt x="26627" y="18485"/>
                    <a:pt x="31802" y="26056"/>
                    <a:pt x="31802" y="26056"/>
                  </a:cubicBezTo>
                  <a:cubicBezTo>
                    <a:pt x="29199" y="18968"/>
                    <a:pt x="13319" y="4969"/>
                    <a:pt x="5155" y="1529"/>
                  </a:cubicBezTo>
                  <a:cubicBezTo>
                    <a:pt x="2428" y="383"/>
                    <a:pt x="1215" y="1"/>
                    <a:pt x="810"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3" name="Google Shape;1773;p39"/>
            <p:cNvSpPr/>
            <p:nvPr/>
          </p:nvSpPr>
          <p:spPr>
            <a:xfrm>
              <a:off x="3589463" y="3732832"/>
              <a:ext cx="206797" cy="253229"/>
            </a:xfrm>
            <a:custGeom>
              <a:avLst/>
              <a:rect l="l" t="t" r="r" b="b"/>
              <a:pathLst>
                <a:path w="7126" h="8726">
                  <a:moveTo>
                    <a:pt x="5627" y="1"/>
                  </a:moveTo>
                  <a:cubicBezTo>
                    <a:pt x="3875" y="1"/>
                    <a:pt x="895" y="706"/>
                    <a:pt x="895" y="706"/>
                  </a:cubicBezTo>
                  <a:lnTo>
                    <a:pt x="107" y="2329"/>
                  </a:lnTo>
                  <a:cubicBezTo>
                    <a:pt x="107" y="2329"/>
                    <a:pt x="1" y="8726"/>
                    <a:pt x="1797" y="8726"/>
                  </a:cubicBezTo>
                  <a:cubicBezTo>
                    <a:pt x="1848" y="8726"/>
                    <a:pt x="1901" y="8721"/>
                    <a:pt x="1955" y="8710"/>
                  </a:cubicBezTo>
                  <a:cubicBezTo>
                    <a:pt x="3916" y="8324"/>
                    <a:pt x="1184" y="1686"/>
                    <a:pt x="1184" y="1686"/>
                  </a:cubicBezTo>
                  <a:lnTo>
                    <a:pt x="1184" y="1686"/>
                  </a:lnTo>
                  <a:cubicBezTo>
                    <a:pt x="1184" y="1686"/>
                    <a:pt x="2260" y="1882"/>
                    <a:pt x="3484" y="1882"/>
                  </a:cubicBezTo>
                  <a:cubicBezTo>
                    <a:pt x="4769" y="1882"/>
                    <a:pt x="6218" y="1667"/>
                    <a:pt x="6761" y="786"/>
                  </a:cubicBezTo>
                  <a:cubicBezTo>
                    <a:pt x="7126" y="195"/>
                    <a:pt x="6545" y="1"/>
                    <a:pt x="5627"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4" name="Google Shape;1774;p39"/>
            <p:cNvSpPr/>
            <p:nvPr/>
          </p:nvSpPr>
          <p:spPr>
            <a:xfrm>
              <a:off x="2893390" y="3144829"/>
              <a:ext cx="681941" cy="835080"/>
            </a:xfrm>
            <a:custGeom>
              <a:avLst/>
              <a:rect l="l" t="t" r="r" b="b"/>
              <a:pathLst>
                <a:path w="23499" h="28776">
                  <a:moveTo>
                    <a:pt x="10341" y="1"/>
                  </a:moveTo>
                  <a:cubicBezTo>
                    <a:pt x="9914" y="1"/>
                    <a:pt x="9584" y="96"/>
                    <a:pt x="9371" y="283"/>
                  </a:cubicBezTo>
                  <a:cubicBezTo>
                    <a:pt x="8037" y="1440"/>
                    <a:pt x="14723" y="8239"/>
                    <a:pt x="14723" y="8239"/>
                  </a:cubicBezTo>
                  <a:cubicBezTo>
                    <a:pt x="14723" y="8239"/>
                    <a:pt x="8405" y="4261"/>
                    <a:pt x="5662" y="4261"/>
                  </a:cubicBezTo>
                  <a:cubicBezTo>
                    <a:pt x="5190" y="4261"/>
                    <a:pt x="4823" y="4379"/>
                    <a:pt x="4613" y="4655"/>
                  </a:cubicBezTo>
                  <a:cubicBezTo>
                    <a:pt x="3183" y="6551"/>
                    <a:pt x="12328" y="13671"/>
                    <a:pt x="12328" y="13671"/>
                  </a:cubicBezTo>
                  <a:cubicBezTo>
                    <a:pt x="12328" y="13671"/>
                    <a:pt x="8158" y="12940"/>
                    <a:pt x="4969" y="12940"/>
                  </a:cubicBezTo>
                  <a:cubicBezTo>
                    <a:pt x="3201" y="12940"/>
                    <a:pt x="1734" y="13164"/>
                    <a:pt x="1447" y="13864"/>
                  </a:cubicBezTo>
                  <a:cubicBezTo>
                    <a:pt x="660" y="15841"/>
                    <a:pt x="9805" y="18637"/>
                    <a:pt x="9805" y="18637"/>
                  </a:cubicBezTo>
                  <a:cubicBezTo>
                    <a:pt x="9805" y="18637"/>
                    <a:pt x="1" y="19570"/>
                    <a:pt x="258" y="21788"/>
                  </a:cubicBezTo>
                  <a:cubicBezTo>
                    <a:pt x="453" y="23484"/>
                    <a:pt x="6092" y="23688"/>
                    <a:pt x="8792" y="23688"/>
                  </a:cubicBezTo>
                  <a:cubicBezTo>
                    <a:pt x="9646" y="23688"/>
                    <a:pt x="10206" y="23668"/>
                    <a:pt x="10207" y="23668"/>
                  </a:cubicBezTo>
                  <a:lnTo>
                    <a:pt x="10207" y="23668"/>
                  </a:lnTo>
                  <a:cubicBezTo>
                    <a:pt x="10206" y="23668"/>
                    <a:pt x="2894" y="25532"/>
                    <a:pt x="3665" y="27590"/>
                  </a:cubicBezTo>
                  <a:cubicBezTo>
                    <a:pt x="3964" y="28405"/>
                    <a:pt x="5331" y="28776"/>
                    <a:pt x="7189" y="28776"/>
                  </a:cubicBezTo>
                  <a:cubicBezTo>
                    <a:pt x="10020" y="28776"/>
                    <a:pt x="13993" y="27914"/>
                    <a:pt x="17069" y="26449"/>
                  </a:cubicBezTo>
                  <a:cubicBezTo>
                    <a:pt x="22164" y="24022"/>
                    <a:pt x="23498" y="18268"/>
                    <a:pt x="23498" y="18268"/>
                  </a:cubicBezTo>
                  <a:lnTo>
                    <a:pt x="21602" y="8319"/>
                  </a:lnTo>
                  <a:cubicBezTo>
                    <a:pt x="17356" y="2578"/>
                    <a:pt x="12557" y="1"/>
                    <a:pt x="10341"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5" name="Google Shape;1775;p39"/>
            <p:cNvSpPr/>
            <p:nvPr/>
          </p:nvSpPr>
          <p:spPr>
            <a:xfrm>
              <a:off x="3165307" y="3153013"/>
              <a:ext cx="348443" cy="308338"/>
            </a:xfrm>
            <a:custGeom>
              <a:avLst/>
              <a:rect l="l" t="t" r="r" b="b"/>
              <a:pathLst>
                <a:path w="12007" h="10625" fill="none">
                  <a:moveTo>
                    <a:pt x="1" y="1"/>
                  </a:moveTo>
                  <a:cubicBezTo>
                    <a:pt x="7185" y="2717"/>
                    <a:pt x="12007" y="10625"/>
                    <a:pt x="12007" y="10625"/>
                  </a:cubicBezTo>
                  <a:cubicBezTo>
                    <a:pt x="12007" y="10625"/>
                    <a:pt x="7394" y="7603"/>
                    <a:pt x="435" y="201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6" name="Google Shape;1776;p39"/>
            <p:cNvSpPr/>
            <p:nvPr/>
          </p:nvSpPr>
          <p:spPr>
            <a:xfrm>
              <a:off x="3050098" y="3268686"/>
              <a:ext cx="461331" cy="299951"/>
            </a:xfrm>
            <a:custGeom>
              <a:avLst/>
              <a:rect l="l" t="t" r="r" b="b"/>
              <a:pathLst>
                <a:path w="15897" h="10336" fill="none">
                  <a:moveTo>
                    <a:pt x="371" y="1"/>
                  </a:moveTo>
                  <a:cubicBezTo>
                    <a:pt x="8487" y="4823"/>
                    <a:pt x="15896" y="10335"/>
                    <a:pt x="15896" y="10335"/>
                  </a:cubicBezTo>
                  <a:cubicBezTo>
                    <a:pt x="15896" y="10335"/>
                    <a:pt x="7684" y="8021"/>
                    <a:pt x="1" y="254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7" name="Google Shape;1777;p39"/>
            <p:cNvSpPr/>
            <p:nvPr/>
          </p:nvSpPr>
          <p:spPr>
            <a:xfrm>
              <a:off x="2961035" y="3523830"/>
              <a:ext cx="517282" cy="152529"/>
            </a:xfrm>
            <a:custGeom>
              <a:avLst/>
              <a:rect l="l" t="t" r="r" b="b"/>
              <a:pathLst>
                <a:path w="17825" h="5256" fill="none">
                  <a:moveTo>
                    <a:pt x="788" y="0"/>
                  </a:moveTo>
                  <a:cubicBezTo>
                    <a:pt x="8261" y="1575"/>
                    <a:pt x="17824" y="5256"/>
                    <a:pt x="17824" y="5256"/>
                  </a:cubicBezTo>
                  <a:cubicBezTo>
                    <a:pt x="17824" y="5256"/>
                    <a:pt x="7281" y="4693"/>
                    <a:pt x="0" y="2315"/>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8" name="Google Shape;1778;p39"/>
            <p:cNvSpPr/>
            <p:nvPr/>
          </p:nvSpPr>
          <p:spPr>
            <a:xfrm>
              <a:off x="2920901" y="3712721"/>
              <a:ext cx="553208" cy="94257"/>
            </a:xfrm>
            <a:custGeom>
              <a:avLst/>
              <a:rect l="l" t="t" r="r" b="b"/>
              <a:pathLst>
                <a:path w="19063" h="3248" fill="none">
                  <a:moveTo>
                    <a:pt x="596" y="836"/>
                  </a:moveTo>
                  <a:cubicBezTo>
                    <a:pt x="5964" y="1"/>
                    <a:pt x="19063" y="869"/>
                    <a:pt x="19063" y="869"/>
                  </a:cubicBezTo>
                  <a:cubicBezTo>
                    <a:pt x="19063" y="869"/>
                    <a:pt x="7266" y="3247"/>
                    <a:pt x="1" y="3070"/>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79" name="Google Shape;1779;p39"/>
            <p:cNvSpPr/>
            <p:nvPr/>
          </p:nvSpPr>
          <p:spPr>
            <a:xfrm>
              <a:off x="3016057" y="3816729"/>
              <a:ext cx="439856" cy="147886"/>
            </a:xfrm>
            <a:custGeom>
              <a:avLst/>
              <a:rect l="l" t="t" r="r" b="b"/>
              <a:pathLst>
                <a:path w="15157" h="5096" fill="none">
                  <a:moveTo>
                    <a:pt x="1" y="3071"/>
                  </a:moveTo>
                  <a:cubicBezTo>
                    <a:pt x="5433" y="1978"/>
                    <a:pt x="15157" y="1"/>
                    <a:pt x="15157" y="1"/>
                  </a:cubicBezTo>
                  <a:cubicBezTo>
                    <a:pt x="15157" y="1"/>
                    <a:pt x="7426" y="3665"/>
                    <a:pt x="49" y="5096"/>
                  </a:cubicBezTo>
                </a:path>
              </a:pathLst>
            </a:custGeom>
            <a:noFill/>
            <a:ln w="2400" cap="rnd" cmpd="sng">
              <a:solidFill>
                <a:schemeClr val="accent3"/>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80" name="Google Shape;1780;p39"/>
            <p:cNvSpPr/>
            <p:nvPr/>
          </p:nvSpPr>
          <p:spPr>
            <a:xfrm>
              <a:off x="3177902" y="3685675"/>
              <a:ext cx="389506" cy="146029"/>
            </a:xfrm>
            <a:custGeom>
              <a:avLst/>
              <a:rect l="l" t="t" r="r" b="b"/>
              <a:pathLst>
                <a:path w="13422" h="5032" fill="none">
                  <a:moveTo>
                    <a:pt x="403" y="5031"/>
                  </a:moveTo>
                  <a:cubicBezTo>
                    <a:pt x="8214" y="3922"/>
                    <a:pt x="13421" y="1511"/>
                    <a:pt x="13421" y="1511"/>
                  </a:cubicBezTo>
                  <a:cubicBezTo>
                    <a:pt x="13421" y="1511"/>
                    <a:pt x="9210" y="467"/>
                    <a:pt x="1" y="0"/>
                  </a:cubicBezTo>
                </a:path>
              </a:pathLst>
            </a:custGeom>
            <a:noFill/>
            <a:ln w="2400" cap="rnd" cmpd="sng">
              <a:solidFill>
                <a:srgbClr val="F2AE70"/>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81" name="Google Shape;1781;p39"/>
            <p:cNvSpPr/>
            <p:nvPr/>
          </p:nvSpPr>
          <p:spPr>
            <a:xfrm>
              <a:off x="3251148" y="3384360"/>
              <a:ext cx="337241" cy="254709"/>
            </a:xfrm>
            <a:custGeom>
              <a:avLst/>
              <a:rect l="l" t="t" r="r" b="b"/>
              <a:pathLst>
                <a:path w="11621" h="8777" fill="none">
                  <a:moveTo>
                    <a:pt x="0" y="5417"/>
                  </a:moveTo>
                  <a:cubicBezTo>
                    <a:pt x="4838" y="7555"/>
                    <a:pt x="10945" y="8776"/>
                    <a:pt x="10945" y="8776"/>
                  </a:cubicBezTo>
                  <a:cubicBezTo>
                    <a:pt x="10945" y="8776"/>
                    <a:pt x="11620" y="5771"/>
                    <a:pt x="2411" y="1"/>
                  </a:cubicBezTo>
                </a:path>
              </a:pathLst>
            </a:custGeom>
            <a:noFill/>
            <a:ln w="2400" cap="rnd" cmpd="sng">
              <a:solidFill>
                <a:srgbClr val="F2AE70"/>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82" name="Google Shape;1782;p39"/>
            <p:cNvSpPr/>
            <p:nvPr/>
          </p:nvSpPr>
          <p:spPr>
            <a:xfrm>
              <a:off x="3151319" y="3362972"/>
              <a:ext cx="574190" cy="625961"/>
            </a:xfrm>
            <a:custGeom>
              <a:avLst/>
              <a:rect l="l" t="t" r="r" b="b"/>
              <a:pathLst>
                <a:path w="19786" h="21570">
                  <a:moveTo>
                    <a:pt x="12491" y="1"/>
                  </a:moveTo>
                  <a:cubicBezTo>
                    <a:pt x="9377" y="1"/>
                    <a:pt x="9975" y="6877"/>
                    <a:pt x="11958" y="9031"/>
                  </a:cubicBezTo>
                  <a:cubicBezTo>
                    <a:pt x="11958" y="9031"/>
                    <a:pt x="10127" y="8281"/>
                    <a:pt x="8428" y="8281"/>
                  </a:cubicBezTo>
                  <a:cubicBezTo>
                    <a:pt x="7249" y="8281"/>
                    <a:pt x="6134" y="8642"/>
                    <a:pt x="5738" y="9867"/>
                  </a:cubicBezTo>
                  <a:cubicBezTo>
                    <a:pt x="4790" y="12840"/>
                    <a:pt x="10335" y="14544"/>
                    <a:pt x="10335" y="14544"/>
                  </a:cubicBezTo>
                  <a:cubicBezTo>
                    <a:pt x="10335" y="14544"/>
                    <a:pt x="1" y="18465"/>
                    <a:pt x="4356" y="20973"/>
                  </a:cubicBezTo>
                  <a:cubicBezTo>
                    <a:pt x="5070" y="21383"/>
                    <a:pt x="5963" y="21569"/>
                    <a:pt x="6931" y="21569"/>
                  </a:cubicBezTo>
                  <a:cubicBezTo>
                    <a:pt x="10931" y="21569"/>
                    <a:pt x="16225" y="18389"/>
                    <a:pt x="15591" y="14688"/>
                  </a:cubicBezTo>
                  <a:cubicBezTo>
                    <a:pt x="19786" y="12165"/>
                    <a:pt x="18805" y="2811"/>
                    <a:pt x="13951" y="400"/>
                  </a:cubicBezTo>
                  <a:cubicBezTo>
                    <a:pt x="13394" y="124"/>
                    <a:pt x="12909" y="1"/>
                    <a:pt x="12491"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83" name="Google Shape;1783;p39"/>
            <p:cNvSpPr/>
            <p:nvPr/>
          </p:nvSpPr>
          <p:spPr>
            <a:xfrm>
              <a:off x="3247869" y="3682860"/>
              <a:ext cx="425404" cy="306074"/>
            </a:xfrm>
            <a:custGeom>
              <a:avLst/>
              <a:rect l="l" t="t" r="r" b="b"/>
              <a:pathLst>
                <a:path w="14659" h="10547">
                  <a:moveTo>
                    <a:pt x="14659" y="1"/>
                  </a:moveTo>
                  <a:cubicBezTo>
                    <a:pt x="13807" y="997"/>
                    <a:pt x="12714" y="1255"/>
                    <a:pt x="12714" y="1255"/>
                  </a:cubicBezTo>
                  <a:cubicBezTo>
                    <a:pt x="12714" y="1255"/>
                    <a:pt x="10267" y="497"/>
                    <a:pt x="8499" y="497"/>
                  </a:cubicBezTo>
                  <a:cubicBezTo>
                    <a:pt x="7798" y="497"/>
                    <a:pt x="7204" y="616"/>
                    <a:pt x="6912" y="949"/>
                  </a:cubicBezTo>
                  <a:cubicBezTo>
                    <a:pt x="5883" y="2123"/>
                    <a:pt x="11058" y="3746"/>
                    <a:pt x="11058" y="3746"/>
                  </a:cubicBezTo>
                  <a:cubicBezTo>
                    <a:pt x="11058" y="3746"/>
                    <a:pt x="5578" y="7957"/>
                    <a:pt x="1" y="8841"/>
                  </a:cubicBezTo>
                  <a:cubicBezTo>
                    <a:pt x="97" y="9226"/>
                    <a:pt x="418" y="9596"/>
                    <a:pt x="1029" y="9950"/>
                  </a:cubicBezTo>
                  <a:cubicBezTo>
                    <a:pt x="1743" y="10360"/>
                    <a:pt x="2636" y="10546"/>
                    <a:pt x="3604" y="10546"/>
                  </a:cubicBezTo>
                  <a:cubicBezTo>
                    <a:pt x="7604" y="10546"/>
                    <a:pt x="12901" y="7366"/>
                    <a:pt x="12280" y="3665"/>
                  </a:cubicBezTo>
                  <a:cubicBezTo>
                    <a:pt x="13501" y="2926"/>
                    <a:pt x="14289" y="1592"/>
                    <a:pt x="14659" y="17"/>
                  </a:cubicBezTo>
                  <a:lnTo>
                    <a:pt x="14659" y="1"/>
                  </a:lnTo>
                  <a:close/>
                </a:path>
              </a:pathLst>
            </a:cu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84" name="Google Shape;1784;p39"/>
            <p:cNvSpPr/>
            <p:nvPr/>
          </p:nvSpPr>
          <p:spPr>
            <a:xfrm>
              <a:off x="3474428" y="4144771"/>
              <a:ext cx="277663" cy="97014"/>
            </a:xfrm>
            <a:custGeom>
              <a:avLst/>
              <a:rect l="l" t="t" r="r" b="b"/>
              <a:pathLst>
                <a:path w="9568" h="3343">
                  <a:moveTo>
                    <a:pt x="2429" y="1"/>
                  </a:moveTo>
                  <a:cubicBezTo>
                    <a:pt x="1244" y="1"/>
                    <a:pt x="455" y="513"/>
                    <a:pt x="246" y="1651"/>
                  </a:cubicBezTo>
                  <a:cubicBezTo>
                    <a:pt x="1" y="2992"/>
                    <a:pt x="2109" y="3343"/>
                    <a:pt x="4382" y="3343"/>
                  </a:cubicBezTo>
                  <a:cubicBezTo>
                    <a:pt x="6876" y="3343"/>
                    <a:pt x="9568" y="2921"/>
                    <a:pt x="9568" y="2921"/>
                  </a:cubicBezTo>
                  <a:cubicBezTo>
                    <a:pt x="6727" y="1090"/>
                    <a:pt x="4157" y="1"/>
                    <a:pt x="2429"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sp>
          <p:nvSpPr>
            <p:cNvPr id="1785" name="Google Shape;1785;p39"/>
            <p:cNvSpPr/>
            <p:nvPr/>
          </p:nvSpPr>
          <p:spPr>
            <a:xfrm>
              <a:off x="3507656" y="4153477"/>
              <a:ext cx="76990" cy="26147"/>
            </a:xfrm>
            <a:custGeom>
              <a:avLst/>
              <a:rect l="l" t="t" r="r" b="b"/>
              <a:pathLst>
                <a:path w="2653" h="901">
                  <a:moveTo>
                    <a:pt x="1319" y="1"/>
                  </a:moveTo>
                  <a:cubicBezTo>
                    <a:pt x="596" y="1"/>
                    <a:pt x="1" y="194"/>
                    <a:pt x="1" y="451"/>
                  </a:cubicBezTo>
                  <a:cubicBezTo>
                    <a:pt x="1" y="692"/>
                    <a:pt x="596" y="901"/>
                    <a:pt x="1319" y="901"/>
                  </a:cubicBezTo>
                  <a:cubicBezTo>
                    <a:pt x="2058" y="901"/>
                    <a:pt x="2653" y="692"/>
                    <a:pt x="2653" y="451"/>
                  </a:cubicBezTo>
                  <a:cubicBezTo>
                    <a:pt x="2653" y="194"/>
                    <a:pt x="2058" y="1"/>
                    <a:pt x="1319" y="1"/>
                  </a:cubicBezTo>
                  <a:close/>
                </a:path>
              </a:pathLst>
            </a:custGeom>
            <a:solidFill>
              <a:srgbClr val="A36483">
                <a:alpha val="34520"/>
              </a:srgbClr>
            </a:solidFill>
            <a:ln>
              <a:noFill/>
            </a:ln>
          </p:spPr>
          <p:txBody>
            <a:bodyPr wrap="square" lIns="91425" tIns="91425" rIns="91425" bIns="91425" anchor="ctr">
              <a:noAutofit/>
            </a:bodyPr>
            <a:lstStyle/>
            <a:p>
              <a:pPr marL="0" indent="0" algn="l" rtl="0">
                <a:spcBef>
                  <a:spcPts val="0"/>
                </a:spcBef>
                <a:spcAft>
                  <a:spcPts val="0"/>
                </a:spcAft>
                <a:buNone/>
              </a:pPr>
              <a:endParaRPr>
                <a:solidFill>
                  <a:schemeClr val="lt1"/>
                </a:solidFill>
              </a:endParaRPr>
            </a:p>
          </p:txBody>
        </p:sp>
      </p:grpSp>
      <p:sp>
        <p:nvSpPr>
          <p:cNvPr id="4" name="TextBox 3"/>
          <p:cNvSpPr txBox="1"/>
          <p:nvPr/>
        </p:nvSpPr>
        <p:spPr>
          <a:xfrm>
            <a:off x="3363275" y="647305"/>
            <a:ext cx="2666460" cy="707886"/>
          </a:xfrm>
          <a:prstGeom prst="rect">
            <a:avLst/>
          </a:prstGeom>
          <a:noFill/>
        </p:spPr>
        <p:txBody>
          <a:bodyPr wrap="square" rtlCol="0">
            <a:spAutoFit/>
          </a:bodyPr>
          <a:lstStyle/>
          <a:p>
            <a:r>
              <a:rPr lang="fa-IR" sz="4000" b="1" dirty="0" smtClean="0">
                <a:solidFill>
                  <a:srgbClr val="275D53"/>
                </a:solidFill>
                <a:latin typeface="Urdu Typesetting" pitchFamily="66" charset="-78"/>
                <a:cs typeface="Urdu Typesetting" pitchFamily="66" charset="-78"/>
              </a:rPr>
              <a:t>آثار سنایی</a:t>
            </a:r>
            <a:endParaRPr lang="en-US" sz="4000" b="1" dirty="0">
              <a:solidFill>
                <a:srgbClr val="275D53"/>
              </a:solidFill>
              <a:latin typeface="Urdu Typesetting" pitchFamily="66" charset="-78"/>
              <a:cs typeface="Urdu Typesetting" pitchFamily="66" charset="-78"/>
            </a:endParaRPr>
          </a:p>
        </p:txBody>
      </p:sp>
      <p:sp>
        <p:nvSpPr>
          <p:cNvPr id="5" name="TextBox 4"/>
          <p:cNvSpPr txBox="1"/>
          <p:nvPr/>
        </p:nvSpPr>
        <p:spPr>
          <a:xfrm>
            <a:off x="2845924" y="1802904"/>
            <a:ext cx="3269961" cy="888262"/>
          </a:xfrm>
          <a:prstGeom prst="rect">
            <a:avLst/>
          </a:prstGeom>
          <a:noFill/>
        </p:spPr>
        <p:txBody>
          <a:bodyPr wrap="square" rtlCol="0">
            <a:spAutoFit/>
          </a:bodyPr>
          <a:lstStyle/>
          <a:p>
            <a:r>
              <a:rPr lang="fa-IR" sz="2400" b="1" dirty="0" smtClean="0">
                <a:solidFill>
                  <a:schemeClr val="tx1">
                    <a:lumMod val="50000"/>
                    <a:lumOff val="50000"/>
                  </a:schemeClr>
                </a:solidFill>
                <a:latin typeface="Anaheim"/>
                <a:cs typeface="Sakkal Majalla" pitchFamily="2" charset="-78"/>
              </a:rPr>
              <a:t>کار نامه بلخ</a:t>
            </a:r>
          </a:p>
          <a:p>
            <a:endParaRPr lang="fa-IR" dirty="0"/>
          </a:p>
          <a:p>
            <a:endParaRPr lang="en-US" dirty="0"/>
          </a:p>
        </p:txBody>
      </p:sp>
      <p:pic>
        <p:nvPicPr>
          <p:cNvPr id="5122" name="Picture 2"/>
          <p:cNvPicPr>
            <a:picLocks noChangeAspect="1" noChangeArrowheads="1"/>
          </p:cNvPicPr>
          <p:nvPr/>
        </p:nvPicPr>
        <p:blipFill>
          <a:blip r:embed="rId2"/>
          <a:srcRect/>
          <a:stretch>
            <a:fillRect/>
          </a:stretch>
        </p:blipFill>
        <p:spPr bwMode="auto">
          <a:xfrm>
            <a:off x="4512225" y="1839834"/>
            <a:ext cx="274637" cy="360363"/>
          </a:xfrm>
          <a:prstGeom prst="rect">
            <a:avLst/>
          </a:prstGeom>
          <a:noFill/>
          <a:ln>
            <a:noFill/>
          </a:ln>
          <a:effectLst/>
        </p:spPr>
      </p:pic>
      <p:pic>
        <p:nvPicPr>
          <p:cNvPr id="5123" name="Picture 3"/>
          <p:cNvPicPr>
            <a:picLocks noChangeAspect="1" noChangeArrowheads="1"/>
          </p:cNvPicPr>
          <p:nvPr/>
        </p:nvPicPr>
        <p:blipFill>
          <a:blip r:embed="rId2"/>
          <a:srcRect/>
          <a:stretch>
            <a:fillRect/>
          </a:stretch>
        </p:blipFill>
        <p:spPr bwMode="auto">
          <a:xfrm>
            <a:off x="4555393" y="2778369"/>
            <a:ext cx="274637" cy="386522"/>
          </a:xfrm>
          <a:prstGeom prst="rect">
            <a:avLst/>
          </a:prstGeom>
          <a:noFill/>
          <a:ln>
            <a:noFill/>
          </a:ln>
          <a:effectLst/>
        </p:spPr>
      </p:pic>
      <p:sp>
        <p:nvSpPr>
          <p:cNvPr id="6" name="TextBox 5"/>
          <p:cNvSpPr txBox="1"/>
          <p:nvPr/>
        </p:nvSpPr>
        <p:spPr>
          <a:xfrm>
            <a:off x="2649347" y="2919579"/>
            <a:ext cx="2643121" cy="514229"/>
          </a:xfrm>
          <a:prstGeom prst="rect">
            <a:avLst/>
          </a:prstGeom>
          <a:noFill/>
        </p:spPr>
        <p:txBody>
          <a:bodyPr wrap="square" rtlCol="0">
            <a:spAutoFit/>
          </a:bodyPr>
          <a:lstStyle/>
          <a:p>
            <a:r>
              <a:rPr lang="fa-IR" sz="2400" b="1" dirty="0" smtClean="0">
                <a:solidFill>
                  <a:schemeClr val="tx1">
                    <a:lumMod val="50000"/>
                    <a:lumOff val="50000"/>
                  </a:schemeClr>
                </a:solidFill>
                <a:latin typeface="Anaheim"/>
              </a:rPr>
              <a:t>حدیقة الحقیقة</a:t>
            </a:r>
            <a:endParaRPr lang="en-US" sz="1800" b="1" dirty="0">
              <a:solidFill>
                <a:schemeClr val="tx1">
                  <a:lumMod val="50000"/>
                  <a:lumOff val="50000"/>
                </a:schemeClr>
              </a:solidFill>
              <a:latin typeface="Anaheim"/>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 name="Google Shape;1566;p37"/>
          <p:cNvSpPr/>
          <p:nvPr/>
        </p:nvSpPr>
        <p:spPr>
          <a:xfrm>
            <a:off x="3850829" y="4523000"/>
            <a:ext cx="1442400" cy="162000"/>
          </a:xfrm>
          <a:prstGeom prst="ellipse">
            <a:avLst/>
          </a:prstGeom>
          <a:solidFill>
            <a:srgbClr val="5D2F5C">
              <a:alpha val="23810"/>
            </a:srgbClr>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620" name="Google Shape;1620;p37"/>
          <p:cNvGrpSpPr/>
          <p:nvPr/>
        </p:nvGrpSpPr>
        <p:grpSpPr>
          <a:xfrm rot="3473532">
            <a:off x="315086" y="3626166"/>
            <a:ext cx="943088" cy="1535368"/>
            <a:chOff x="6580875" y="1266425"/>
            <a:chExt cx="476125" cy="775175"/>
          </a:xfrm>
        </p:grpSpPr>
        <p:sp>
          <p:nvSpPr>
            <p:cNvPr id="1621" name="Google Shape;1621;p37"/>
            <p:cNvSpPr/>
            <p:nvPr/>
          </p:nvSpPr>
          <p:spPr>
            <a:xfrm>
              <a:off x="6739150" y="1266425"/>
              <a:ext cx="98575" cy="233750"/>
            </a:xfrm>
            <a:custGeom>
              <a:avLst/>
              <a:rect l="l" t="t" r="r" b="b"/>
              <a:pathLst>
                <a:path w="3943" h="9350">
                  <a:moveTo>
                    <a:pt x="2196" y="0"/>
                  </a:moveTo>
                  <a:cubicBezTo>
                    <a:pt x="2196" y="1"/>
                    <a:pt x="0" y="3224"/>
                    <a:pt x="0" y="5946"/>
                  </a:cubicBezTo>
                  <a:cubicBezTo>
                    <a:pt x="0" y="8668"/>
                    <a:pt x="1349" y="9349"/>
                    <a:pt x="1349" y="9349"/>
                  </a:cubicBezTo>
                  <a:cubicBezTo>
                    <a:pt x="3943" y="7757"/>
                    <a:pt x="2196" y="1"/>
                    <a:pt x="219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22" name="Google Shape;1622;p37"/>
            <p:cNvSpPr/>
            <p:nvPr/>
          </p:nvSpPr>
          <p:spPr>
            <a:xfrm>
              <a:off x="6808500" y="1383275"/>
              <a:ext cx="116875" cy="228300"/>
            </a:xfrm>
            <a:custGeom>
              <a:avLst/>
              <a:rect l="l" t="t" r="r" b="b"/>
              <a:pathLst>
                <a:path w="4675" h="9132">
                  <a:moveTo>
                    <a:pt x="4379" y="1"/>
                  </a:moveTo>
                  <a:lnTo>
                    <a:pt x="4379" y="1"/>
                  </a:lnTo>
                  <a:cubicBezTo>
                    <a:pt x="1913" y="1876"/>
                    <a:pt x="167" y="4572"/>
                    <a:pt x="0" y="9131"/>
                  </a:cubicBezTo>
                  <a:cubicBezTo>
                    <a:pt x="4674" y="8322"/>
                    <a:pt x="4379" y="1"/>
                    <a:pt x="4379"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23" name="Google Shape;1623;p37"/>
            <p:cNvSpPr/>
            <p:nvPr/>
          </p:nvSpPr>
          <p:spPr>
            <a:xfrm>
              <a:off x="6590175" y="1486325"/>
              <a:ext cx="169225" cy="136800"/>
            </a:xfrm>
            <a:custGeom>
              <a:avLst/>
              <a:rect l="l" t="t" r="r" b="b"/>
              <a:pathLst>
                <a:path w="6769" h="5472">
                  <a:moveTo>
                    <a:pt x="1" y="1"/>
                  </a:moveTo>
                  <a:cubicBezTo>
                    <a:pt x="913" y="3057"/>
                    <a:pt x="2556" y="5446"/>
                    <a:pt x="6768" y="5471"/>
                  </a:cubicBezTo>
                  <a:cubicBezTo>
                    <a:pt x="6768" y="5471"/>
                    <a:pt x="6101" y="1003"/>
                    <a:pt x="1"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24" name="Google Shape;1624;p37"/>
            <p:cNvSpPr/>
            <p:nvPr/>
          </p:nvSpPr>
          <p:spPr>
            <a:xfrm>
              <a:off x="6839300" y="1520675"/>
              <a:ext cx="145150" cy="199775"/>
            </a:xfrm>
            <a:custGeom>
              <a:avLst/>
              <a:rect l="l" t="t" r="r" b="b"/>
              <a:pathLst>
                <a:path w="5806" h="7991">
                  <a:moveTo>
                    <a:pt x="5805" y="1"/>
                  </a:moveTo>
                  <a:lnTo>
                    <a:pt x="5805" y="1"/>
                  </a:lnTo>
                  <a:cubicBezTo>
                    <a:pt x="2929" y="1735"/>
                    <a:pt x="463" y="3866"/>
                    <a:pt x="1" y="7963"/>
                  </a:cubicBezTo>
                  <a:cubicBezTo>
                    <a:pt x="139" y="7982"/>
                    <a:pt x="275" y="7991"/>
                    <a:pt x="408" y="7991"/>
                  </a:cubicBezTo>
                  <a:cubicBezTo>
                    <a:pt x="4339" y="7991"/>
                    <a:pt x="5805" y="1"/>
                    <a:pt x="5805" y="1"/>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25" name="Google Shape;1625;p37"/>
            <p:cNvSpPr/>
            <p:nvPr/>
          </p:nvSpPr>
          <p:spPr>
            <a:xfrm>
              <a:off x="6580875" y="1678950"/>
              <a:ext cx="213200" cy="81450"/>
            </a:xfrm>
            <a:custGeom>
              <a:avLst/>
              <a:rect l="l" t="t" r="r" b="b"/>
              <a:pathLst>
                <a:path w="8528" h="3258">
                  <a:moveTo>
                    <a:pt x="2153" y="0"/>
                  </a:moveTo>
                  <a:cubicBezTo>
                    <a:pt x="1416" y="0"/>
                    <a:pt x="685" y="70"/>
                    <a:pt x="0" y="206"/>
                  </a:cubicBezTo>
                  <a:cubicBezTo>
                    <a:pt x="1676" y="2661"/>
                    <a:pt x="3881" y="3257"/>
                    <a:pt x="5629" y="3257"/>
                  </a:cubicBezTo>
                  <a:cubicBezTo>
                    <a:pt x="7283" y="3257"/>
                    <a:pt x="8527" y="2723"/>
                    <a:pt x="8527" y="2723"/>
                  </a:cubicBezTo>
                  <a:cubicBezTo>
                    <a:pt x="7427" y="863"/>
                    <a:pt x="4747" y="0"/>
                    <a:pt x="2153"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26" name="Google Shape;1626;p37"/>
            <p:cNvSpPr/>
            <p:nvPr/>
          </p:nvSpPr>
          <p:spPr>
            <a:xfrm>
              <a:off x="6886175" y="1662275"/>
              <a:ext cx="143525" cy="188725"/>
            </a:xfrm>
            <a:custGeom>
              <a:avLst/>
              <a:rect l="l" t="t" r="r" b="b"/>
              <a:pathLst>
                <a:path w="5741" h="7549">
                  <a:moveTo>
                    <a:pt x="5741" y="0"/>
                  </a:moveTo>
                  <a:cubicBezTo>
                    <a:pt x="232" y="1785"/>
                    <a:pt x="1" y="7512"/>
                    <a:pt x="1" y="7512"/>
                  </a:cubicBezTo>
                  <a:cubicBezTo>
                    <a:pt x="140" y="7537"/>
                    <a:pt x="281" y="7548"/>
                    <a:pt x="423" y="7548"/>
                  </a:cubicBezTo>
                  <a:cubicBezTo>
                    <a:pt x="2694" y="7548"/>
                    <a:pt x="5270" y="4508"/>
                    <a:pt x="5741"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27" name="Google Shape;1627;p37"/>
            <p:cNvSpPr/>
            <p:nvPr/>
          </p:nvSpPr>
          <p:spPr>
            <a:xfrm>
              <a:off x="6627100" y="1840125"/>
              <a:ext cx="212225" cy="80850"/>
            </a:xfrm>
            <a:custGeom>
              <a:avLst/>
              <a:rect l="l" t="t" r="r" b="b"/>
              <a:pathLst>
                <a:path w="8489" h="3234">
                  <a:moveTo>
                    <a:pt x="4594" y="0"/>
                  </a:moveTo>
                  <a:cubicBezTo>
                    <a:pt x="3241" y="0"/>
                    <a:pt x="1668" y="287"/>
                    <a:pt x="1" y="809"/>
                  </a:cubicBezTo>
                  <a:cubicBezTo>
                    <a:pt x="1949" y="2575"/>
                    <a:pt x="3842" y="3234"/>
                    <a:pt x="5356" y="3234"/>
                  </a:cubicBezTo>
                  <a:cubicBezTo>
                    <a:pt x="6935" y="3234"/>
                    <a:pt x="8102" y="2517"/>
                    <a:pt x="8489" y="1593"/>
                  </a:cubicBezTo>
                  <a:cubicBezTo>
                    <a:pt x="7760" y="493"/>
                    <a:pt x="6367" y="0"/>
                    <a:pt x="4594"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28" name="Google Shape;1628;p37"/>
            <p:cNvSpPr/>
            <p:nvPr/>
          </p:nvSpPr>
          <p:spPr>
            <a:xfrm>
              <a:off x="6719250" y="1960100"/>
              <a:ext cx="160850" cy="81500"/>
            </a:xfrm>
            <a:custGeom>
              <a:avLst/>
              <a:rect l="l" t="t" r="r" b="b"/>
              <a:pathLst>
                <a:path w="6434" h="3260">
                  <a:moveTo>
                    <a:pt x="4606" y="0"/>
                  </a:moveTo>
                  <a:cubicBezTo>
                    <a:pt x="3131" y="0"/>
                    <a:pt x="1591" y="946"/>
                    <a:pt x="0" y="2636"/>
                  </a:cubicBezTo>
                  <a:cubicBezTo>
                    <a:pt x="1134" y="3079"/>
                    <a:pt x="2097" y="3259"/>
                    <a:pt x="2905" y="3259"/>
                  </a:cubicBezTo>
                  <a:cubicBezTo>
                    <a:pt x="5383" y="3259"/>
                    <a:pt x="6405" y="1563"/>
                    <a:pt x="6434" y="518"/>
                  </a:cubicBezTo>
                  <a:cubicBezTo>
                    <a:pt x="5837" y="168"/>
                    <a:pt x="5227" y="0"/>
                    <a:pt x="4606"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29" name="Google Shape;1629;p37"/>
            <p:cNvSpPr/>
            <p:nvPr/>
          </p:nvSpPr>
          <p:spPr>
            <a:xfrm>
              <a:off x="6933050" y="1850075"/>
              <a:ext cx="123950" cy="103300"/>
            </a:xfrm>
            <a:custGeom>
              <a:avLst/>
              <a:rect l="l" t="t" r="r" b="b"/>
              <a:pathLst>
                <a:path w="4958" h="4132">
                  <a:moveTo>
                    <a:pt x="4957" y="0"/>
                  </a:moveTo>
                  <a:lnTo>
                    <a:pt x="4957" y="0"/>
                  </a:lnTo>
                  <a:cubicBezTo>
                    <a:pt x="2376" y="398"/>
                    <a:pt x="155" y="1169"/>
                    <a:pt x="1" y="4033"/>
                  </a:cubicBezTo>
                  <a:cubicBezTo>
                    <a:pt x="285" y="4100"/>
                    <a:pt x="555" y="4131"/>
                    <a:pt x="812" y="4131"/>
                  </a:cubicBezTo>
                  <a:cubicBezTo>
                    <a:pt x="3772" y="4131"/>
                    <a:pt x="4957" y="0"/>
                    <a:pt x="4957" y="0"/>
                  </a:cubicBezTo>
                  <a:close/>
                </a:path>
              </a:pathLst>
            </a:custGeom>
            <a:solidFill>
              <a:schemeClr val="accent4"/>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30" name="Google Shape;1630;p37"/>
            <p:cNvSpPr/>
            <p:nvPr/>
          </p:nvSpPr>
          <p:spPr>
            <a:xfrm>
              <a:off x="6739150" y="1266425"/>
              <a:ext cx="234700" cy="773400"/>
            </a:xfrm>
            <a:custGeom>
              <a:avLst/>
              <a:rect l="l" t="t" r="r" b="b"/>
              <a:pathLst>
                <a:path w="9388" h="30936" fill="none">
                  <a:moveTo>
                    <a:pt x="9387" y="30936"/>
                  </a:moveTo>
                  <a:cubicBezTo>
                    <a:pt x="1618" y="23372"/>
                    <a:pt x="0" y="9028"/>
                    <a:pt x="2196"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31" name="Google Shape;1631;p37"/>
            <p:cNvSpPr/>
            <p:nvPr/>
          </p:nvSpPr>
          <p:spPr>
            <a:xfrm>
              <a:off x="6590175" y="1383275"/>
              <a:ext cx="327800" cy="258150"/>
            </a:xfrm>
            <a:custGeom>
              <a:avLst/>
              <a:rect l="l" t="t" r="r" b="b"/>
              <a:pathLst>
                <a:path w="13112" h="10326" fill="none">
                  <a:moveTo>
                    <a:pt x="1" y="4123"/>
                  </a:moveTo>
                  <a:cubicBezTo>
                    <a:pt x="3429" y="7706"/>
                    <a:pt x="6768" y="9593"/>
                    <a:pt x="6768" y="9593"/>
                  </a:cubicBezTo>
                  <a:lnTo>
                    <a:pt x="7873" y="10325"/>
                  </a:lnTo>
                  <a:lnTo>
                    <a:pt x="8733" y="9131"/>
                  </a:lnTo>
                  <a:cubicBezTo>
                    <a:pt x="8733" y="9131"/>
                    <a:pt x="13009" y="2453"/>
                    <a:pt x="13112" y="1"/>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32" name="Google Shape;1632;p37"/>
            <p:cNvSpPr/>
            <p:nvPr/>
          </p:nvSpPr>
          <p:spPr>
            <a:xfrm>
              <a:off x="6580875" y="1520675"/>
              <a:ext cx="403575" cy="230225"/>
            </a:xfrm>
            <a:custGeom>
              <a:avLst/>
              <a:rect l="l" t="t" r="r" b="b"/>
              <a:pathLst>
                <a:path w="16143" h="9209" fill="none">
                  <a:moveTo>
                    <a:pt x="0" y="6537"/>
                  </a:moveTo>
                  <a:cubicBezTo>
                    <a:pt x="2941" y="8874"/>
                    <a:pt x="8527" y="9054"/>
                    <a:pt x="8527" y="9054"/>
                  </a:cubicBezTo>
                  <a:lnTo>
                    <a:pt x="9195" y="9208"/>
                  </a:lnTo>
                  <a:lnTo>
                    <a:pt x="10338" y="7963"/>
                  </a:lnTo>
                  <a:cubicBezTo>
                    <a:pt x="10338" y="7963"/>
                    <a:pt x="15551" y="1259"/>
                    <a:pt x="16142" y="1"/>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33" name="Google Shape;1633;p37"/>
            <p:cNvSpPr/>
            <p:nvPr/>
          </p:nvSpPr>
          <p:spPr>
            <a:xfrm>
              <a:off x="6627100" y="1662275"/>
              <a:ext cx="402600" cy="226350"/>
            </a:xfrm>
            <a:custGeom>
              <a:avLst/>
              <a:rect l="l" t="t" r="r" b="b"/>
              <a:pathLst>
                <a:path w="16104" h="9054" fill="none">
                  <a:moveTo>
                    <a:pt x="1" y="7923"/>
                  </a:moveTo>
                  <a:cubicBezTo>
                    <a:pt x="3172" y="9053"/>
                    <a:pt x="8489" y="8707"/>
                    <a:pt x="8489" y="8707"/>
                  </a:cubicBezTo>
                  <a:lnTo>
                    <a:pt x="9298" y="8642"/>
                  </a:lnTo>
                  <a:lnTo>
                    <a:pt x="10364" y="7512"/>
                  </a:lnTo>
                  <a:cubicBezTo>
                    <a:pt x="10364" y="7512"/>
                    <a:pt x="15115" y="1952"/>
                    <a:pt x="16104"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34" name="Google Shape;1634;p37"/>
            <p:cNvSpPr/>
            <p:nvPr/>
          </p:nvSpPr>
          <p:spPr>
            <a:xfrm>
              <a:off x="6719250" y="1850075"/>
              <a:ext cx="337750" cy="176900"/>
            </a:xfrm>
            <a:custGeom>
              <a:avLst/>
              <a:rect l="l" t="t" r="r" b="b"/>
              <a:pathLst>
                <a:path w="13510" h="7076" fill="none">
                  <a:moveTo>
                    <a:pt x="0" y="7037"/>
                  </a:moveTo>
                  <a:cubicBezTo>
                    <a:pt x="2517" y="7076"/>
                    <a:pt x="6434" y="4919"/>
                    <a:pt x="6434" y="4919"/>
                  </a:cubicBezTo>
                  <a:lnTo>
                    <a:pt x="7512" y="4405"/>
                  </a:lnTo>
                  <a:lnTo>
                    <a:pt x="8553" y="4033"/>
                  </a:lnTo>
                  <a:cubicBezTo>
                    <a:pt x="8553" y="4033"/>
                    <a:pt x="12392" y="1541"/>
                    <a:pt x="13509" y="0"/>
                  </a:cubicBezTo>
                </a:path>
              </a:pathLst>
            </a:custGeom>
            <a:noFill/>
            <a:ln w="9525" cap="rnd" cmpd="sng">
              <a:solidFill>
                <a:schemeClr val="lt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grpSp>
        <p:nvGrpSpPr>
          <p:cNvPr id="1635" name="Google Shape;1635;p37"/>
          <p:cNvGrpSpPr/>
          <p:nvPr/>
        </p:nvGrpSpPr>
        <p:grpSpPr>
          <a:xfrm rot="13751612">
            <a:off x="7182876" y="3485047"/>
            <a:ext cx="902244" cy="1852649"/>
            <a:chOff x="4545815" y="3515240"/>
            <a:chExt cx="508456" cy="1044053"/>
          </a:xfrm>
        </p:grpSpPr>
        <p:sp>
          <p:nvSpPr>
            <p:cNvPr id="1636" name="Google Shape;1636;p37"/>
            <p:cNvSpPr/>
            <p:nvPr/>
          </p:nvSpPr>
          <p:spPr>
            <a:xfrm>
              <a:off x="5018808" y="3655524"/>
              <a:ext cx="35462" cy="33315"/>
            </a:xfrm>
            <a:custGeom>
              <a:avLst/>
              <a:rect l="l" t="t" r="r" b="b"/>
              <a:pathLst>
                <a:path w="1222" h="1148">
                  <a:moveTo>
                    <a:pt x="605" y="0"/>
                  </a:moveTo>
                  <a:cubicBezTo>
                    <a:pt x="586" y="0"/>
                    <a:pt x="566" y="1"/>
                    <a:pt x="547" y="3"/>
                  </a:cubicBezTo>
                  <a:cubicBezTo>
                    <a:pt x="225" y="52"/>
                    <a:pt x="0" y="325"/>
                    <a:pt x="48" y="646"/>
                  </a:cubicBezTo>
                  <a:cubicBezTo>
                    <a:pt x="79" y="932"/>
                    <a:pt x="334" y="1148"/>
                    <a:pt x="617" y="1148"/>
                  </a:cubicBezTo>
                  <a:cubicBezTo>
                    <a:pt x="636" y="1148"/>
                    <a:pt x="656" y="1147"/>
                    <a:pt x="675" y="1145"/>
                  </a:cubicBezTo>
                  <a:cubicBezTo>
                    <a:pt x="997" y="1112"/>
                    <a:pt x="1222" y="823"/>
                    <a:pt x="1174" y="502"/>
                  </a:cubicBezTo>
                  <a:cubicBezTo>
                    <a:pt x="1143" y="216"/>
                    <a:pt x="888" y="0"/>
                    <a:pt x="605" y="0"/>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37" name="Google Shape;1637;p37"/>
            <p:cNvSpPr/>
            <p:nvPr/>
          </p:nvSpPr>
          <p:spPr>
            <a:xfrm>
              <a:off x="4786942" y="3548555"/>
              <a:ext cx="58330" cy="157666"/>
            </a:xfrm>
            <a:custGeom>
              <a:avLst/>
              <a:rect l="l" t="t" r="r" b="b"/>
              <a:pathLst>
                <a:path w="2010" h="5433" fill="none">
                  <a:moveTo>
                    <a:pt x="2010" y="0"/>
                  </a:moveTo>
                  <a:cubicBezTo>
                    <a:pt x="1897" y="2090"/>
                    <a:pt x="1" y="5433"/>
                    <a:pt x="1" y="5433"/>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38" name="Google Shape;1638;p37"/>
            <p:cNvSpPr/>
            <p:nvPr/>
          </p:nvSpPr>
          <p:spPr>
            <a:xfrm>
              <a:off x="4850844" y="3654420"/>
              <a:ext cx="168403" cy="117560"/>
            </a:xfrm>
            <a:custGeom>
              <a:avLst/>
              <a:rect l="l" t="t" r="r" b="b"/>
              <a:pathLst>
                <a:path w="5803" h="4051" fill="none">
                  <a:moveTo>
                    <a:pt x="5803" y="483"/>
                  </a:moveTo>
                  <a:cubicBezTo>
                    <a:pt x="4035" y="1"/>
                    <a:pt x="1" y="4051"/>
                    <a:pt x="1" y="4051"/>
                  </a:cubicBezTo>
                </a:path>
              </a:pathLst>
            </a:custGeom>
            <a:noFill/>
            <a:ln w="2400" cap="rnd" cmpd="sng">
              <a:solidFill>
                <a:schemeClr val="l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39" name="Google Shape;1639;p37"/>
            <p:cNvSpPr/>
            <p:nvPr/>
          </p:nvSpPr>
          <p:spPr>
            <a:xfrm>
              <a:off x="4828934" y="3515240"/>
              <a:ext cx="34998" cy="32967"/>
            </a:xfrm>
            <a:custGeom>
              <a:avLst/>
              <a:rect l="l" t="t" r="r" b="b"/>
              <a:pathLst>
                <a:path w="1206" h="1136">
                  <a:moveTo>
                    <a:pt x="613" y="1"/>
                  </a:moveTo>
                  <a:cubicBezTo>
                    <a:pt x="586" y="1"/>
                    <a:pt x="558" y="3"/>
                    <a:pt x="531" y="7"/>
                  </a:cubicBezTo>
                  <a:cubicBezTo>
                    <a:pt x="209" y="39"/>
                    <a:pt x="0" y="328"/>
                    <a:pt x="32" y="634"/>
                  </a:cubicBezTo>
                  <a:cubicBezTo>
                    <a:pt x="62" y="933"/>
                    <a:pt x="316" y="1135"/>
                    <a:pt x="597" y="1135"/>
                  </a:cubicBezTo>
                  <a:cubicBezTo>
                    <a:pt x="618" y="1135"/>
                    <a:pt x="639" y="1134"/>
                    <a:pt x="659" y="1132"/>
                  </a:cubicBezTo>
                  <a:cubicBezTo>
                    <a:pt x="981" y="1100"/>
                    <a:pt x="1206" y="811"/>
                    <a:pt x="1157" y="505"/>
                  </a:cubicBezTo>
                  <a:cubicBezTo>
                    <a:pt x="1128" y="213"/>
                    <a:pt x="887" y="1"/>
                    <a:pt x="613"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40" name="Google Shape;1640;p37"/>
            <p:cNvSpPr/>
            <p:nvPr/>
          </p:nvSpPr>
          <p:spPr>
            <a:xfrm>
              <a:off x="4669904" y="3529373"/>
              <a:ext cx="360719" cy="336313"/>
            </a:xfrm>
            <a:custGeom>
              <a:avLst/>
              <a:rect l="l" t="t" r="r" b="b"/>
              <a:pathLst>
                <a:path w="12430" h="11589">
                  <a:moveTo>
                    <a:pt x="3058" y="1"/>
                  </a:moveTo>
                  <a:cubicBezTo>
                    <a:pt x="1124" y="1"/>
                    <a:pt x="0" y="8538"/>
                    <a:pt x="2250" y="10947"/>
                  </a:cubicBezTo>
                  <a:cubicBezTo>
                    <a:pt x="2674" y="11398"/>
                    <a:pt x="3296" y="11588"/>
                    <a:pt x="4024" y="11588"/>
                  </a:cubicBezTo>
                  <a:cubicBezTo>
                    <a:pt x="7213" y="11588"/>
                    <a:pt x="12430" y="7950"/>
                    <a:pt x="11893" y="6720"/>
                  </a:cubicBezTo>
                  <a:cubicBezTo>
                    <a:pt x="11765" y="6424"/>
                    <a:pt x="11473" y="6304"/>
                    <a:pt x="11086" y="6304"/>
                  </a:cubicBezTo>
                  <a:cubicBezTo>
                    <a:pt x="9481" y="6304"/>
                    <a:pt x="6236" y="8360"/>
                    <a:pt x="6236" y="8360"/>
                  </a:cubicBezTo>
                  <a:cubicBezTo>
                    <a:pt x="6236" y="8360"/>
                    <a:pt x="9884" y="4101"/>
                    <a:pt x="8647" y="2686"/>
                  </a:cubicBezTo>
                  <a:cubicBezTo>
                    <a:pt x="8489" y="2502"/>
                    <a:pt x="8296" y="2422"/>
                    <a:pt x="8078" y="2422"/>
                  </a:cubicBezTo>
                  <a:cubicBezTo>
                    <a:pt x="6608" y="2422"/>
                    <a:pt x="4034" y="6094"/>
                    <a:pt x="4034" y="6094"/>
                  </a:cubicBezTo>
                  <a:cubicBezTo>
                    <a:pt x="4034" y="6094"/>
                    <a:pt x="5062" y="131"/>
                    <a:pt x="3102" y="2"/>
                  </a:cubicBezTo>
                  <a:cubicBezTo>
                    <a:pt x="3087" y="1"/>
                    <a:pt x="3073" y="1"/>
                    <a:pt x="3058"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41" name="Google Shape;1641;p37"/>
            <p:cNvSpPr/>
            <p:nvPr/>
          </p:nvSpPr>
          <p:spPr>
            <a:xfrm>
              <a:off x="4701594" y="3529431"/>
              <a:ext cx="313474" cy="330248"/>
            </a:xfrm>
            <a:custGeom>
              <a:avLst/>
              <a:rect l="l" t="t" r="r" b="b"/>
              <a:pathLst>
                <a:path w="10802" h="11380" fill="none">
                  <a:moveTo>
                    <a:pt x="10801" y="6718"/>
                  </a:moveTo>
                  <a:cubicBezTo>
                    <a:pt x="8374" y="9338"/>
                    <a:pt x="4035" y="11106"/>
                    <a:pt x="1801" y="11379"/>
                  </a:cubicBezTo>
                  <a:cubicBezTo>
                    <a:pt x="1126" y="10399"/>
                    <a:pt x="1" y="4500"/>
                    <a:pt x="2010" y="0"/>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42" name="Google Shape;1642;p37"/>
            <p:cNvSpPr/>
            <p:nvPr/>
          </p:nvSpPr>
          <p:spPr>
            <a:xfrm>
              <a:off x="4753366" y="3606856"/>
              <a:ext cx="167939" cy="252822"/>
            </a:xfrm>
            <a:custGeom>
              <a:avLst/>
              <a:rect l="l" t="t" r="r" b="b"/>
              <a:pathLst>
                <a:path w="5787" h="8712" fill="none">
                  <a:moveTo>
                    <a:pt x="5787" y="16"/>
                  </a:moveTo>
                  <a:cubicBezTo>
                    <a:pt x="4003" y="3649"/>
                    <a:pt x="1" y="8711"/>
                    <a:pt x="1" y="8711"/>
                  </a:cubicBezTo>
                  <a:cubicBezTo>
                    <a:pt x="1" y="8711"/>
                    <a:pt x="1463" y="4115"/>
                    <a:pt x="4437" y="0"/>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43" name="Google Shape;1643;p37"/>
            <p:cNvSpPr/>
            <p:nvPr/>
          </p:nvSpPr>
          <p:spPr>
            <a:xfrm>
              <a:off x="4738914" y="3550412"/>
              <a:ext cx="240228" cy="309266"/>
            </a:xfrm>
            <a:custGeom>
              <a:avLst/>
              <a:rect l="l" t="t" r="r" b="b"/>
              <a:pathLst>
                <a:path w="8278" h="10657" fill="none">
                  <a:moveTo>
                    <a:pt x="1591" y="0"/>
                  </a:moveTo>
                  <a:cubicBezTo>
                    <a:pt x="0" y="3504"/>
                    <a:pt x="515" y="10656"/>
                    <a:pt x="515" y="10656"/>
                  </a:cubicBezTo>
                  <a:cubicBezTo>
                    <a:pt x="515" y="10656"/>
                    <a:pt x="6510" y="7378"/>
                    <a:pt x="8278" y="5626"/>
                  </a:cubicBezTo>
                </a:path>
              </a:pathLst>
            </a:custGeom>
            <a:noFill/>
            <a:ln w="2400" cap="rnd" cmpd="sng">
              <a:solidFill>
                <a:schemeClr val="dk2"/>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sp>
          <p:nvSpPr>
            <p:cNvPr id="1644" name="Google Shape;1644;p37"/>
            <p:cNvSpPr/>
            <p:nvPr/>
          </p:nvSpPr>
          <p:spPr>
            <a:xfrm>
              <a:off x="4545815" y="3859650"/>
              <a:ext cx="208044" cy="699643"/>
            </a:xfrm>
            <a:custGeom>
              <a:avLst/>
              <a:rect l="l" t="t" r="r" b="b"/>
              <a:pathLst>
                <a:path w="7169" h="24109" fill="none">
                  <a:moveTo>
                    <a:pt x="7169" y="0"/>
                  </a:moveTo>
                  <a:cubicBezTo>
                    <a:pt x="3408" y="6269"/>
                    <a:pt x="2009" y="12617"/>
                    <a:pt x="4147" y="12665"/>
                  </a:cubicBezTo>
                  <a:cubicBezTo>
                    <a:pt x="6269" y="12697"/>
                    <a:pt x="4035" y="6590"/>
                    <a:pt x="2009" y="12617"/>
                  </a:cubicBezTo>
                  <a:cubicBezTo>
                    <a:pt x="0" y="18660"/>
                    <a:pt x="1752" y="24109"/>
                    <a:pt x="1752" y="24109"/>
                  </a:cubicBezTo>
                </a:path>
              </a:pathLst>
            </a:custGeom>
            <a:noFill/>
            <a:ln w="5225" cap="rnd" cmpd="sng">
              <a:solidFill>
                <a:schemeClr val="accent1"/>
              </a:solidFill>
              <a:prstDash val="solid"/>
              <a:round/>
              <a:headEnd type="none" w="sm" len="sm"/>
              <a:tailEnd type="none" w="sm" len="sm"/>
            </a:ln>
          </p:spPr>
          <p:txBody>
            <a:bodyPr wrap="square" lIns="91425" tIns="91425" rIns="91425" bIns="91425" anchor="ctr">
              <a:noAutofit/>
            </a:bodyPr>
            <a:lstStyle/>
            <a:p>
              <a:pPr marL="0" indent="0" algn="l" rtl="0">
                <a:spcBef>
                  <a:spcPts val="0"/>
                </a:spcBef>
                <a:spcAft>
                  <a:spcPts val="0"/>
                </a:spcAft>
                <a:buNone/>
              </a:pPr>
            </a:p>
          </p:txBody>
        </p:sp>
      </p:grpSp>
      <p:sp>
        <p:nvSpPr>
          <p:cNvPr id="2" name="TextBox 1"/>
          <p:cNvSpPr txBox="1"/>
          <p:nvPr/>
        </p:nvSpPr>
        <p:spPr>
          <a:xfrm>
            <a:off x="5491" y="111225"/>
            <a:ext cx="8997516" cy="5246903"/>
          </a:xfrm>
          <a:prstGeom prst="rect">
            <a:avLst/>
          </a:prstGeom>
          <a:noFill/>
        </p:spPr>
        <p:txBody>
          <a:bodyPr wrap="square" rtlCol="0">
            <a:spAutoFit/>
          </a:bodyPr>
          <a:lstStyle/>
          <a:p>
            <a:pPr algn="r" rtl="1"/>
            <a:r>
              <a:rPr lang="fa-IR" sz="1800" dirty="0" smtClean="0">
                <a:latin typeface="Arabic Typesetting" pitchFamily="66" charset="-78"/>
                <a:cs typeface="Arabic Typesetting" pitchFamily="66" charset="-78"/>
              </a:rPr>
              <a:t>در دشت زیبای مغان ایلی زندگی می کردند که روزگارشان با کشاورزی و دامداری می گذشت. </a:t>
            </a:r>
          </a:p>
          <a:p>
            <a:pPr algn="r" rtl="1"/>
            <a:r>
              <a:rPr lang="fa-IR" sz="1800" dirty="0" smtClean="0">
                <a:latin typeface="Arabic Typesetting" pitchFamily="66" charset="-78"/>
                <a:cs typeface="Arabic Typesetting" pitchFamily="66" charset="-78"/>
              </a:rPr>
              <a:t>در این ده کشاورزی زندگی میکرد به نام سلطان که دختری زیبا و مهربان داشت ، دختری که هرکس ان می دید می گفت این دختر زیبا نصیب چه کسی خواهد شد؟</a:t>
            </a:r>
          </a:p>
          <a:p>
            <a:pPr algn="r" rtl="1"/>
            <a:r>
              <a:rPr lang="fa-IR" sz="1800" dirty="0">
                <a:latin typeface="Arabic Typesetting" pitchFamily="66" charset="-78"/>
                <a:cs typeface="Arabic Typesetting" pitchFamily="66" charset="-78"/>
              </a:rPr>
              <a:t> </a:t>
            </a:r>
            <a:r>
              <a:rPr lang="fa-IR" sz="1800" dirty="0" smtClean="0">
                <a:latin typeface="Arabic Typesetting" pitchFamily="66" charset="-78"/>
                <a:cs typeface="Arabic Typesetting" pitchFamily="66" charset="-78"/>
              </a:rPr>
              <a:t>البته در همان ده نیز جوان شایسته ای به نام آیدین که سر دسته چوپان های ده بود زندگی می کرد که به او لقب خان چوبان داده بودند که شایسته ترین فرد برای ازدواج با سارای بود و ان ها هم چنین عاشق یک دیگر بودند</a:t>
            </a:r>
          </a:p>
          <a:p>
            <a:pPr algn="r" rtl="1"/>
            <a:r>
              <a:rPr lang="fa-IR" sz="1800" dirty="0" smtClean="0">
                <a:latin typeface="Arabic Typesetting" pitchFamily="66" charset="-78"/>
                <a:cs typeface="Arabic Typesetting" pitchFamily="66" charset="-78"/>
              </a:rPr>
              <a:t>و عاقبت یک روز سارای را عقد بسته و نامزد خان چوبان کردند،فصل زمستان بود وزمان مناسبی برای عروسی نبود زیرا خان چوبان بایدهمراه چوپان های دیگر ،گله را به قشلاق برده که این کارشان </a:t>
            </a:r>
            <a:r>
              <a:rPr lang="en-US" sz="1800" dirty="0" smtClean="0">
                <a:latin typeface="Arabic Typesetting" pitchFamily="66" charset="-78"/>
                <a:cs typeface="Arabic Typesetting" pitchFamily="66" charset="-78"/>
              </a:rPr>
              <a:t>شش</a:t>
            </a:r>
            <a:r>
              <a:rPr lang="fa-IR" sz="1800" dirty="0" smtClean="0">
                <a:latin typeface="Arabic Typesetting" pitchFamily="66" charset="-78"/>
                <a:cs typeface="Arabic Typesetting" pitchFamily="66" charset="-78"/>
              </a:rPr>
              <a:t> ماه طول می کشد .خان چوبان سارای را دید و به او قول داده که بعد برگشتن مراسم عروسی را راه بیندازند. اما بعد از رفتن خان چوبان اتفاق دیگری افتاد:</a:t>
            </a:r>
          </a:p>
          <a:p>
            <a:pPr algn="r" rtl="1"/>
            <a:r>
              <a:rPr lang="fa-IR" sz="1800" dirty="0" smtClean="0">
                <a:latin typeface="Arabic Typesetting" pitchFamily="66" charset="-78"/>
                <a:cs typeface="Arabic Typesetting" pitchFamily="66" charset="-78"/>
              </a:rPr>
              <a:t>خان بی شرم وحیا که برای گشت گذ</a:t>
            </a:r>
            <a:r>
              <a:rPr lang="en-US" sz="1800" dirty="0" smtClean="0">
                <a:latin typeface="Arabic Typesetting" pitchFamily="66" charset="-78"/>
                <a:cs typeface="Arabic Typesetting" pitchFamily="66" charset="-78"/>
              </a:rPr>
              <a:t>ا</a:t>
            </a:r>
            <a:r>
              <a:rPr lang="fa-IR" sz="1800" dirty="0" smtClean="0">
                <a:latin typeface="Arabic Typesetting" pitchFamily="66" charset="-78"/>
                <a:cs typeface="Arabic Typesetting" pitchFamily="66" charset="-78"/>
              </a:rPr>
              <a:t>ر از خانه بیرون رفته بود چشم ناپاکش به سارای افتاد و گفت ال</a:t>
            </a:r>
            <a:r>
              <a:rPr lang="en-US" sz="1800" dirty="0" smtClean="0">
                <a:latin typeface="Arabic Typesetting" pitchFamily="66" charset="-78"/>
                <a:cs typeface="Arabic Typesetting" pitchFamily="66" charset="-78"/>
              </a:rPr>
              <a:t>ا</a:t>
            </a:r>
            <a:r>
              <a:rPr lang="fa-IR" sz="1800" dirty="0" smtClean="0">
                <a:latin typeface="Arabic Typesetting" pitchFamily="66" charset="-78"/>
                <a:cs typeface="Arabic Typesetting" pitchFamily="66" charset="-78"/>
              </a:rPr>
              <a:t> و بالله سارای باید بانوی خانه او شود هرچه اهالی گفتند که او نامزد خان چوبان است و او روح و دلش متعلق به  دیگری است اما او قبول نکرد و گفت نصیحت انها بی فایده است.</a:t>
            </a:r>
          </a:p>
          <a:p>
            <a:pPr algn="r" rtl="1"/>
            <a:r>
              <a:rPr lang="fa-IR" sz="1800" dirty="0" smtClean="0">
                <a:latin typeface="Arabic Typesetting" pitchFamily="66" charset="-78"/>
                <a:cs typeface="Arabic Typesetting" pitchFamily="66" charset="-78"/>
              </a:rPr>
              <a:t>کار به جایی رسید که خان قسم خورد اگر سارای قبول نکند تمام خانه های ده را به اتش خواهد کشید. و در این میان سارای غم و غصه داشت به خان چوبان فک</a:t>
            </a:r>
            <a:r>
              <a:rPr lang="en-US" sz="1800" dirty="0" smtClean="0">
                <a:latin typeface="Arabic Typesetting" pitchFamily="66" charset="-78"/>
                <a:cs typeface="Arabic Typesetting" pitchFamily="66" charset="-78"/>
              </a:rPr>
              <a:t>ر</a:t>
            </a:r>
            <a:r>
              <a:rPr lang="fa-IR" sz="1800" dirty="0" smtClean="0">
                <a:latin typeface="Arabic Typesetting" pitchFamily="66" charset="-78"/>
                <a:cs typeface="Arabic Typesetting" pitchFamily="66" charset="-78"/>
              </a:rPr>
              <a:t>می کرد به مردم که تاوان هوسبازی خان را می دادند. چند روز بعد خبر عجیبی به گوش مردم رسید .سارای تصمیم گرفته بود به خانه خان برود .خبر  از روی پل رود خانه ای که خانه مجلل خان را جدا می کرد گذشت و به خان رسید و بسیار خوشحال شد و دستور انجام مراسم را داد</a:t>
            </a:r>
            <a:r>
              <a:rPr lang="en-US" sz="1800" dirty="0" smtClean="0">
                <a:latin typeface="Arabic Typesetting" pitchFamily="66" charset="-78"/>
                <a:cs typeface="Arabic Typesetting" pitchFamily="66" charset="-78"/>
              </a:rPr>
              <a:t>.</a:t>
            </a:r>
            <a:r>
              <a:rPr lang="fa-IR" sz="1800" dirty="0" smtClean="0">
                <a:latin typeface="Arabic Typesetting" pitchFamily="66" charset="-78"/>
                <a:cs typeface="Arabic Typesetting" pitchFamily="66" charset="-78"/>
              </a:rPr>
              <a:t>فردای ان روز مردم جلوی خانه سلطان برای عروسی جمع شده بودند همه دنبال عاشیق حبیب </a:t>
            </a:r>
            <a:endParaRPr lang="fa-IR" dirty="0" smtClean="0"/>
          </a:p>
          <a:p>
            <a:pPr algn="r" rtl="1"/>
            <a:r>
              <a:rPr lang="fa-IR" dirty="0" smtClean="0"/>
              <a:t>                                                                                                                                                                                                                                                                                                                                            </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6630" y="1119681"/>
            <a:ext cx="8315058" cy="3204742"/>
          </a:xfrm>
          <a:prstGeom prst="rect">
            <a:avLst/>
          </a:prstGeom>
          <a:noFill/>
        </p:spPr>
        <p:txBody>
          <a:bodyPr wrap="square" rtlCol="0">
            <a:spAutoFit/>
          </a:bodyPr>
          <a:lstStyle/>
          <a:p>
            <a:pPr marL="0" marR="0" indent="0" algn="r" rtl="1" fontAlgn="auto">
              <a:lnSpc>
                <a:spcPct val="100000"/>
              </a:lnSpc>
              <a:spcBef>
                <a:spcPts val="0"/>
              </a:spcBef>
              <a:spcAft>
                <a:spcPts val="0"/>
              </a:spcAft>
              <a:buClr>
                <a:srgbClr val="000000"/>
              </a:buClr>
              <a:buFont typeface="Arial"/>
            </a:pPr>
            <a:r>
              <a:rPr kumimoji="0" lang="fa-IR" sz="1800" b="0" i="0" u="none" strike="noStrike" cap="none" spc="0" baseline="0" dirty="0" smtClean="0">
                <a:ln w="0">
                  <a:noFill/>
                </a:ln>
                <a:solidFill>
                  <a:srgbClr val="000000"/>
                </a:solidFill>
                <a:effectLst/>
                <a:uLnTx/>
                <a:latin typeface="Arabic Typesetting" pitchFamily="66" charset="-78"/>
                <a:ea typeface="Arial"/>
                <a:cs typeface="Arabic Typesetting" pitchFamily="66" charset="-78"/>
                <a:sym typeface="Arial"/>
              </a:rPr>
              <a:t>می گشتند او کسی بود که ساز می زد و می خواند او در تمام مراسم ها شرکت داشت اما در عروسی سارای خبری از او نبود .</a:t>
            </a:r>
          </a:p>
          <a:p>
            <a:pPr marL="0" marR="0" indent="0" algn="r" rtl="1" fontAlgn="auto">
              <a:lnSpc>
                <a:spcPct val="100000"/>
              </a:lnSpc>
              <a:spcBef>
                <a:spcPts val="0"/>
              </a:spcBef>
              <a:spcAft>
                <a:spcPts val="0"/>
              </a:spcAft>
              <a:buClr>
                <a:srgbClr val="000000"/>
              </a:buClr>
              <a:buFont typeface="Arial"/>
            </a:pPr>
            <a:r>
              <a:rPr kumimoji="0" lang="fa-IR" sz="1800" b="0" i="0" u="none" strike="noStrike" cap="none" spc="0" baseline="0" dirty="0" smtClean="0">
                <a:ln w="0">
                  <a:noFill/>
                </a:ln>
                <a:solidFill>
                  <a:srgbClr val="000000"/>
                </a:solidFill>
                <a:effectLst/>
                <a:uLnTx/>
                <a:latin typeface="Arabic Typesetting" pitchFamily="66" charset="-78"/>
                <a:ea typeface="Arial"/>
                <a:cs typeface="Arabic Typesetting" pitchFamily="66" charset="-78"/>
                <a:sym typeface="Arial"/>
              </a:rPr>
              <a:t>سرانجام سارای از خانه بیرون امد، هر کس چیزی میگفت ولی سارای رو به خانه ای که توسط ارپاچایی جدا میشد حرکت میکرد. سارای روی پل ارپاچایی رسید  همراهان خان رفتند تا خبر رسیدن عروس را به خان بدهند سارای برای اخرین بار سرش را بالا اورد و چشمش به عاشیق حبیب افتاد از چهره اش معلوم بود که نمی خواهد صدای سازش را در این عروسی نامبارک در بیاورد . ناگهان با صدای وحشتناک مردم همه در جایشان میخکوب شدند ((سارای)) سارای مهربان خودش را در رودخانه انداخته است </a:t>
            </a:r>
          </a:p>
          <a:p>
            <a:pPr marL="0" marR="0" indent="0" algn="r" rtl="1" fontAlgn="auto">
              <a:lnSpc>
                <a:spcPct val="100000"/>
              </a:lnSpc>
              <a:spcBef>
                <a:spcPts val="0"/>
              </a:spcBef>
              <a:spcAft>
                <a:spcPts val="0"/>
              </a:spcAft>
              <a:buClr>
                <a:srgbClr val="000000"/>
              </a:buClr>
              <a:buFont typeface="Arial"/>
            </a:pPr>
            <a:r>
              <a:rPr kumimoji="0" lang="fa-IR" sz="1800" b="0" i="0" u="none" strike="noStrike" cap="none" spc="0" baseline="0" dirty="0" smtClean="0">
                <a:ln w="0">
                  <a:noFill/>
                </a:ln>
                <a:solidFill>
                  <a:srgbClr val="000000"/>
                </a:solidFill>
                <a:effectLst/>
                <a:uLnTx/>
                <a:latin typeface="Arabic Typesetting" pitchFamily="66" charset="-78"/>
                <a:ea typeface="Arial"/>
                <a:cs typeface="Arabic Typesetting" pitchFamily="66" charset="-78"/>
                <a:sym typeface="Arial"/>
              </a:rPr>
              <a:t>عاشیق حبیب با تمام وجودش خواند :                                                                                                                                                                                                                                                                                                                                          </a:t>
            </a:r>
          </a:p>
          <a:p>
            <a:pPr marL="0" marR="0" indent="0" algn="r" rtl="1" fontAlgn="auto">
              <a:lnSpc>
                <a:spcPct val="100000"/>
              </a:lnSpc>
              <a:spcBef>
                <a:spcPts val="0"/>
              </a:spcBef>
              <a:spcAft>
                <a:spcPts val="0"/>
              </a:spcAft>
              <a:buClr>
                <a:srgbClr val="000000"/>
              </a:buClr>
              <a:buFont typeface="Arial"/>
            </a:pPr>
            <a:endParaRPr kumimoji="0" lang="fa-IR" sz="1400" b="0" i="0" u="none" strike="noStrike" cap="none" spc="0" baseline="0" dirty="0" smtClean="0">
              <a:ln w="0">
                <a:noFill/>
              </a:ln>
              <a:solidFill>
                <a:srgbClr val="000000"/>
              </a:solidFill>
              <a:effectLst/>
              <a:uLnTx/>
              <a:latin typeface="JasmineUPC" pitchFamily="18" charset="-34"/>
              <a:ea typeface="Arial"/>
              <a:cs typeface="Aldhabi" pitchFamily="2" charset="-78"/>
              <a:sym typeface="Arial"/>
            </a:endParaRPr>
          </a:p>
          <a:p>
            <a:pPr marL="0" marR="0" indent="0" algn="r" rtl="1" fontAlgn="auto">
              <a:lnSpc>
                <a:spcPct val="100000"/>
              </a:lnSpc>
              <a:spcBef>
                <a:spcPts val="0"/>
              </a:spcBef>
              <a:spcAft>
                <a:spcPts val="0"/>
              </a:spcAft>
              <a:buClr>
                <a:srgbClr val="000000"/>
              </a:buClr>
              <a:buFont typeface="Arial"/>
            </a:pPr>
            <a:endParaRPr kumimoji="0" lang="fa-IR" sz="1400" b="0" i="0" u="none" strike="noStrike" cap="none" spc="0" baseline="0" dirty="0" smtClean="0">
              <a:ln w="0">
                <a:noFill/>
              </a:ln>
              <a:solidFill>
                <a:srgbClr val="000000"/>
              </a:solidFill>
              <a:effectLst/>
              <a:uLnTx/>
              <a:latin typeface="Arial"/>
              <a:ea typeface="Arial"/>
              <a:cs typeface="Arial"/>
              <a:sym typeface="Arial"/>
            </a:endParaRPr>
          </a:p>
          <a:p>
            <a:pPr marL="0" marR="0" indent="0" algn="r" rtl="1" fontAlgn="auto">
              <a:lnSpc>
                <a:spcPct val="100000"/>
              </a:lnSpc>
              <a:spcBef>
                <a:spcPts val="0"/>
              </a:spcBef>
              <a:spcAft>
                <a:spcPts val="0"/>
              </a:spcAft>
              <a:buClr>
                <a:srgbClr val="000000"/>
              </a:buClr>
              <a:buFont typeface="Arial"/>
            </a:pPr>
            <a:endParaRPr kumimoji="0" lang="fa-IR" sz="1400" b="0" i="0" u="none" strike="noStrike" cap="none" spc="0" baseline="0" dirty="0" smtClean="0">
              <a:ln w="0">
                <a:noFill/>
              </a:ln>
              <a:solidFill>
                <a:srgbClr val="000000"/>
              </a:solidFill>
              <a:effectLst/>
              <a:uLnTx/>
              <a:latin typeface="Arial"/>
              <a:ea typeface="Arial"/>
              <a:cs typeface="Arial"/>
              <a:sym typeface="Aria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7" name="Google Shape;1687;p38"/>
          <p:cNvSpPr/>
          <p:nvPr/>
        </p:nvSpPr>
        <p:spPr>
          <a:xfrm>
            <a:off x="4041850" y="1448250"/>
            <a:ext cx="1060200" cy="1060200"/>
          </a:xfrm>
          <a:prstGeom prst="ellipse">
            <a:avLst/>
          </a:prstGeom>
          <a:noFill/>
          <a:ln>
            <a:noFill/>
          </a:ln>
        </p:spPr>
        <p:txBody>
          <a:bodyPr wrap="square" lIns="91425" tIns="91425" rIns="91425" bIns="91425" anchor="ctr">
            <a:noAutofit/>
          </a:bodyPr>
          <a:lstStyle/>
          <a:p>
            <a:pPr marL="0" indent="0" algn="l" rtl="0">
              <a:spcBef>
                <a:spcPts val="0"/>
              </a:spcBef>
              <a:spcAft>
                <a:spcPts val="0"/>
              </a:spcAft>
              <a:buNone/>
            </a:pPr>
          </a:p>
        </p:txBody>
      </p:sp>
      <p:sp>
        <p:nvSpPr>
          <p:cNvPr id="4" name="TextBox 3"/>
          <p:cNvSpPr txBox="1"/>
          <p:nvPr/>
        </p:nvSpPr>
        <p:spPr>
          <a:xfrm>
            <a:off x="5102051" y="641836"/>
            <a:ext cx="2488221" cy="3661942"/>
          </a:xfrm>
          <a:prstGeom prst="rect">
            <a:avLst/>
          </a:prstGeom>
          <a:noFill/>
        </p:spPr>
        <p:txBody>
          <a:bodyPr wrap="square" rtlCol="0">
            <a:spAutoFit/>
          </a:bodyPr>
          <a:lstStyle/>
          <a:p>
            <a:r>
              <a:rPr lang="fa-IR" sz="2000" dirty="0" smtClean="0">
                <a:latin typeface="Arabic Typesetting" pitchFamily="66" charset="-78"/>
                <a:cs typeface="Arabic Typesetting" pitchFamily="66" charset="-78"/>
              </a:rPr>
              <a:t>دوگونو توکدوم قازانا</a:t>
            </a:r>
          </a:p>
          <a:p>
            <a:r>
              <a:rPr lang="fa-IR" sz="2000" dirty="0" smtClean="0">
                <a:latin typeface="Arabic Typesetting" pitchFamily="66" charset="-78"/>
                <a:cs typeface="Arabic Typesetting" pitchFamily="66" charset="-78"/>
              </a:rPr>
              <a:t>قاینادی قالدی ازانا</a:t>
            </a:r>
          </a:p>
          <a:p>
            <a:r>
              <a:rPr lang="fa-IR" sz="2000" dirty="0" smtClean="0">
                <a:latin typeface="Arabic Typesetting" pitchFamily="66" charset="-78"/>
                <a:cs typeface="Arabic Typesetting" pitchFamily="66" charset="-78"/>
              </a:rPr>
              <a:t>علاج یوخ الله یازانا </a:t>
            </a:r>
          </a:p>
          <a:p>
            <a:r>
              <a:rPr lang="fa-IR" sz="2000" dirty="0" smtClean="0">
                <a:latin typeface="Arabic Typesetting" pitchFamily="66" charset="-78"/>
                <a:cs typeface="Arabic Typesetting" pitchFamily="66" charset="-78"/>
              </a:rPr>
              <a:t>اپاردی سُلر سارانی </a:t>
            </a:r>
          </a:p>
          <a:p>
            <a:r>
              <a:rPr lang="fa-IR" sz="2000" dirty="0" smtClean="0">
                <a:latin typeface="Arabic Typesetting" pitchFamily="66" charset="-78"/>
                <a:cs typeface="Arabic Typesetting" pitchFamily="66" charset="-78"/>
              </a:rPr>
              <a:t>بیر قارا گوزلو بالانی</a:t>
            </a:r>
          </a:p>
          <a:p>
            <a:r>
              <a:rPr lang="fa-IR" sz="2000" dirty="0" smtClean="0">
                <a:latin typeface="Arabic Typesetting" pitchFamily="66" charset="-78"/>
                <a:cs typeface="Arabic Typesetting" pitchFamily="66" charset="-78"/>
              </a:rPr>
              <a:t>ارپاچایی درین اولماز </a:t>
            </a:r>
          </a:p>
          <a:p>
            <a:r>
              <a:rPr lang="fa-IR" sz="2000" dirty="0" smtClean="0">
                <a:latin typeface="Arabic Typesetting" pitchFamily="66" charset="-78"/>
                <a:cs typeface="Arabic Typesetting" pitchFamily="66" charset="-78"/>
              </a:rPr>
              <a:t>اخار سو سرین اولماز</a:t>
            </a:r>
          </a:p>
          <a:p>
            <a:r>
              <a:rPr lang="fa-IR" sz="2000" dirty="0" smtClean="0">
                <a:latin typeface="Arabic Typesetting" pitchFamily="66" charset="-78"/>
                <a:cs typeface="Arabic Typesetting" pitchFamily="66" charset="-78"/>
              </a:rPr>
              <a:t>سارا کیمی گلین اولماز</a:t>
            </a:r>
          </a:p>
          <a:p>
            <a:endParaRPr lang="fa-IR" sz="2000" dirty="0">
              <a:latin typeface="Arabic Typesetting" pitchFamily="66" charset="-78"/>
              <a:cs typeface="Arabic Typesetting" pitchFamily="66" charset="-78"/>
            </a:endParaRPr>
          </a:p>
          <a:p>
            <a:r>
              <a:rPr lang="fa-IR" sz="2000" dirty="0" smtClean="0">
                <a:latin typeface="Arabic Typesetting" pitchFamily="66" charset="-78"/>
                <a:cs typeface="Arabic Typesetting" pitchFamily="66" charset="-78"/>
              </a:rPr>
              <a:t>پایان</a:t>
            </a:r>
          </a:p>
          <a:p>
            <a:r>
              <a:rPr lang="fa-IR" sz="2000" dirty="0" smtClean="0">
                <a:latin typeface="Arabic Typesetting" pitchFamily="66" charset="-78"/>
                <a:cs typeface="Arabic Typesetting" pitchFamily="66" charset="-78"/>
              </a:rPr>
              <a:t> </a:t>
            </a:r>
          </a:p>
          <a:p>
            <a:r>
              <a:rPr lang="fa-IR" dirty="0" smtClean="0"/>
              <a:t> </a:t>
            </a:r>
          </a:p>
        </p:txBody>
      </p:sp>
      <p:sp>
        <p:nvSpPr>
          <p:cNvPr id="5" name="TextBox 4"/>
          <p:cNvSpPr txBox="1"/>
          <p:nvPr/>
        </p:nvSpPr>
        <p:spPr>
          <a:xfrm>
            <a:off x="265182" y="1819444"/>
            <a:ext cx="4794049" cy="1505811"/>
          </a:xfrm>
          <a:prstGeom prst="rect">
            <a:avLst/>
          </a:prstGeom>
          <a:noFill/>
        </p:spPr>
        <p:txBody>
          <a:bodyPr wrap="square" rtlCol="0">
            <a:spAutoFit/>
          </a:bodyPr>
          <a:lstStyle/>
          <a:p>
            <a:r>
              <a:rPr lang="fa-IR" sz="1800" b="1" dirty="0" smtClean="0">
                <a:solidFill>
                  <a:srgbClr val="FF0000"/>
                </a:solidFill>
                <a:latin typeface="Arabic Typesetting" pitchFamily="66" charset="-78"/>
                <a:cs typeface="Arabic Typesetting" pitchFamily="66" charset="-78"/>
              </a:rPr>
              <a:t>معنی:</a:t>
            </a:r>
            <a:r>
              <a:rPr lang="fa-IR" sz="1800" dirty="0" smtClean="0">
                <a:latin typeface="Arabic Typesetting" pitchFamily="66" charset="-78"/>
                <a:cs typeface="Arabic Typesetting" pitchFamily="66" charset="-78"/>
              </a:rPr>
              <a:t> </a:t>
            </a:r>
            <a:r>
              <a:rPr lang="fa-IR" sz="1800" b="1" dirty="0" smtClean="0">
                <a:solidFill>
                  <a:schemeClr val="tx1">
                    <a:lumMod val="90000"/>
                    <a:lumOff val="10000"/>
                  </a:schemeClr>
                </a:solidFill>
                <a:latin typeface="Arabic Typesetting" pitchFamily="66" charset="-78"/>
                <a:cs typeface="Arabic Typesetting" pitchFamily="66" charset="-78"/>
              </a:rPr>
              <a:t>برنج را توی دیگ ریختم به جوش امد و تا اذان حاضر شد علاجی نیست به انچه خدا نوشته سیل خروشان سارای را برد ان فرزند مشکین چشم را  ارپاچایی عمیق نیست اب هایی که جاری می شوند عمیق نیستند و عروسی مثل سارای پیدا نخواهد شد</a:t>
            </a:r>
            <a:r>
              <a:rPr lang="fa-IR" b="1" dirty="0" smtClean="0">
                <a:solidFill>
                  <a:schemeClr val="tx1">
                    <a:lumMod val="90000"/>
                    <a:lumOff val="10000"/>
                  </a:schemeClr>
                </a:solidFill>
              </a:rPr>
              <a:t>.</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26825" y="402269"/>
            <a:ext cx="2984179" cy="725623"/>
          </a:xfrm>
          <a:prstGeom prst="rect">
            <a:avLst/>
          </a:prstGeom>
          <a:noFill/>
        </p:spPr>
        <p:txBody>
          <a:bodyPr wrap="square" rtlCol="0">
            <a:spAutoFit/>
          </a:bodyPr>
          <a:lstStyle/>
          <a:p>
            <a:r>
              <a:rPr lang="fa-IR" sz="3600" b="1" dirty="0" smtClean="0">
                <a:solidFill>
                  <a:srgbClr val="275D53"/>
                </a:solidFill>
                <a:latin typeface="Urdu Typesetting" pitchFamily="66" charset="-78"/>
                <a:cs typeface="Urdu Typesetting" pitchFamily="66" charset="-78"/>
              </a:rPr>
              <a:t>خود ارز یابی </a:t>
            </a:r>
            <a:endParaRPr lang="en-US" sz="3600" b="1" dirty="0">
              <a:solidFill>
                <a:srgbClr val="275D53"/>
              </a:solidFill>
              <a:latin typeface="Urdu Typesetting" pitchFamily="66" charset="-78"/>
              <a:cs typeface="Urdu Typesetting" pitchFamily="66" charset="-78"/>
            </a:endParaRPr>
          </a:p>
        </p:txBody>
      </p:sp>
      <p:sp>
        <p:nvSpPr>
          <p:cNvPr id="5" name="TextBox 4"/>
          <p:cNvSpPr txBox="1"/>
          <p:nvPr/>
        </p:nvSpPr>
        <p:spPr>
          <a:xfrm>
            <a:off x="435408" y="1566649"/>
            <a:ext cx="8229600" cy="461665"/>
          </a:xfrm>
          <a:prstGeom prst="rect">
            <a:avLst/>
          </a:prstGeom>
          <a:noFill/>
        </p:spPr>
        <p:txBody>
          <a:bodyPr wrap="square" rtlCol="0">
            <a:spAutoFit/>
          </a:bodyPr>
          <a:lstStyle/>
          <a:p>
            <a:r>
              <a:rPr lang="fa-IR" sz="2400" b="1" dirty="0" smtClean="0">
                <a:solidFill>
                  <a:schemeClr val="bg1">
                    <a:lumMod val="75000"/>
                    <a:lumOff val="25000"/>
                  </a:schemeClr>
                </a:solidFill>
                <a:latin typeface="Arabic Typesetting" pitchFamily="66" charset="-78"/>
                <a:cs typeface="Arabic Typesetting" pitchFamily="66" charset="-78"/>
              </a:rPr>
              <a:t>چرا عاشیق حبیب در مراسم عروسی سارای نخواند؟</a:t>
            </a:r>
            <a:r>
              <a:rPr lang="fa-IR" sz="2400" b="1" dirty="0" smtClean="0">
                <a:solidFill>
                  <a:schemeClr val="tx1"/>
                </a:solidFill>
                <a:latin typeface="Arabic Typesetting" pitchFamily="66" charset="-78"/>
                <a:cs typeface="Arabic Typesetting" pitchFamily="66" charset="-78"/>
              </a:rPr>
              <a:t>زیرا این عروسی نا مبارک بود و هیچ کس راضی به این عروسی نبودند. </a:t>
            </a:r>
            <a:endParaRPr lang="en-US" sz="2400" b="1" dirty="0">
              <a:solidFill>
                <a:schemeClr val="tx1"/>
              </a:solidFill>
              <a:latin typeface="Arabic Typesetting" pitchFamily="66" charset="-78"/>
              <a:cs typeface="Arabic Typesetting" pitchFamily="66" charset="-78"/>
            </a:endParaRPr>
          </a:p>
        </p:txBody>
      </p:sp>
      <p:sp>
        <p:nvSpPr>
          <p:cNvPr id="2" name="TextBox 1"/>
          <p:cNvSpPr txBox="1"/>
          <p:nvPr/>
        </p:nvSpPr>
        <p:spPr>
          <a:xfrm>
            <a:off x="1015132" y="2873136"/>
            <a:ext cx="7517423" cy="461665"/>
          </a:xfrm>
          <a:prstGeom prst="rect">
            <a:avLst/>
          </a:prstGeom>
          <a:noFill/>
        </p:spPr>
        <p:txBody>
          <a:bodyPr wrap="square" rtlCol="0">
            <a:spAutoFit/>
          </a:bodyPr>
          <a:lstStyle/>
          <a:p>
            <a:r>
              <a:rPr lang="fa-IR" sz="2000" b="1" dirty="0" smtClean="0">
                <a:solidFill>
                  <a:schemeClr val="bg1">
                    <a:lumMod val="75000"/>
                    <a:lumOff val="25000"/>
                  </a:schemeClr>
                </a:solidFill>
                <a:latin typeface="Sakkal Majalla" pitchFamily="2" charset="-78"/>
                <a:cs typeface="Sakkal Majalla" pitchFamily="2" charset="-78"/>
              </a:rPr>
              <a:t>چر</a:t>
            </a:r>
            <a:r>
              <a:rPr lang="fa-IR" sz="2000" b="1" dirty="0" smtClean="0">
                <a:solidFill>
                  <a:schemeClr val="bg1">
                    <a:lumMod val="75000"/>
                    <a:lumOff val="25000"/>
                  </a:schemeClr>
                </a:solidFill>
                <a:latin typeface="Arabic Typesetting" pitchFamily="66" charset="-78"/>
                <a:cs typeface="Arabic Typesetting" pitchFamily="66" charset="-78"/>
              </a:rPr>
              <a:t>ا سارای خود را در ارپاچایی انداخت؟</a:t>
            </a:r>
            <a:r>
              <a:rPr lang="fa-IR" sz="2000" b="1" dirty="0" smtClean="0">
                <a:solidFill>
                  <a:schemeClr val="bg1"/>
                </a:solidFill>
                <a:latin typeface="Arabic Typesetting" pitchFamily="66" charset="-78"/>
                <a:cs typeface="Arabic Typesetting" pitchFamily="66" charset="-78"/>
              </a:rPr>
              <a:t>زیرا</a:t>
            </a:r>
            <a:r>
              <a:rPr lang="fa-IR" sz="2000" b="1" dirty="0" smtClean="0">
                <a:solidFill>
                  <a:schemeClr val="bg1">
                    <a:lumMod val="90000"/>
                    <a:lumOff val="10000"/>
                  </a:schemeClr>
                </a:solidFill>
                <a:latin typeface="Arabic Typesetting" pitchFamily="66" charset="-78"/>
                <a:cs typeface="Arabic Typesetting" pitchFamily="66" charset="-78"/>
              </a:rPr>
              <a:t> </a:t>
            </a:r>
            <a:r>
              <a:rPr lang="fa-IR" sz="2400" b="1" dirty="0" smtClean="0">
                <a:solidFill>
                  <a:schemeClr val="bg1"/>
                </a:solidFill>
                <a:latin typeface="Arabic Typesetting" pitchFamily="66" charset="-78"/>
                <a:cs typeface="Arabic Typesetting" pitchFamily="66" charset="-78"/>
              </a:rPr>
              <a:t>عشقش به خان چوبان پاک بود و نمی خواست به او خیانت کند</a:t>
            </a:r>
            <a:r>
              <a:rPr lang="fa-IR" sz="2000" dirty="0" smtClean="0">
                <a:solidFill>
                  <a:schemeClr val="bg1"/>
                </a:solidFill>
                <a:latin typeface="Arabic Typesetting" pitchFamily="66" charset="-78"/>
                <a:cs typeface="Arabic Typesetting" pitchFamily="66" charset="-78"/>
              </a:rPr>
              <a:t>.</a:t>
            </a:r>
            <a:endParaRPr lang="en-US" sz="2000" dirty="0">
              <a:solidFill>
                <a:schemeClr val="bg1"/>
              </a:solidFill>
              <a:latin typeface="Arabic Typesetting" pitchFamily="66" charset="-78"/>
              <a:cs typeface="Arabic Typesetting" pitchFamily="66" charset="-78"/>
            </a:endParaRPr>
          </a:p>
        </p:txBody>
      </p:sp>
      <p:sp>
        <p:nvSpPr>
          <p:cNvPr id="4" name="TextBox 3"/>
          <p:cNvSpPr txBox="1"/>
          <p:nvPr/>
        </p:nvSpPr>
        <p:spPr>
          <a:xfrm>
            <a:off x="1158149" y="3969604"/>
            <a:ext cx="6673361" cy="461665"/>
          </a:xfrm>
          <a:prstGeom prst="rect">
            <a:avLst/>
          </a:prstGeom>
          <a:noFill/>
        </p:spPr>
        <p:txBody>
          <a:bodyPr wrap="square" rtlCol="0">
            <a:spAutoFit/>
          </a:bodyPr>
          <a:lstStyle/>
          <a:p>
            <a:r>
              <a:rPr lang="fa-IR" sz="2400" b="1" dirty="0" smtClean="0">
                <a:solidFill>
                  <a:schemeClr val="bg1">
                    <a:lumMod val="75000"/>
                    <a:lumOff val="25000"/>
                  </a:schemeClr>
                </a:solidFill>
                <a:latin typeface="Arabic Typesetting" pitchFamily="66" charset="-78"/>
                <a:cs typeface="Arabic Typesetting" pitchFamily="66" charset="-78"/>
              </a:rPr>
              <a:t>چرا سارای پیشنهاد خان را قبول </a:t>
            </a:r>
            <a:r>
              <a:rPr lang="fa-IR" sz="2400" dirty="0" smtClean="0">
                <a:solidFill>
                  <a:schemeClr val="bg1">
                    <a:lumMod val="75000"/>
                    <a:lumOff val="25000"/>
                  </a:schemeClr>
                </a:solidFill>
                <a:latin typeface="Sakkal Majalla" pitchFamily="2" charset="-78"/>
                <a:cs typeface="Sakkal Majalla" pitchFamily="2" charset="-78"/>
              </a:rPr>
              <a:t>کرد؟</a:t>
            </a:r>
            <a:r>
              <a:rPr lang="fa-IR" sz="1800" dirty="0" smtClean="0">
                <a:solidFill>
                  <a:schemeClr val="bg1"/>
                </a:solidFill>
                <a:latin typeface="Sakkal Majalla" pitchFamily="2" charset="-78"/>
                <a:cs typeface="Sakkal Majalla" pitchFamily="2" charset="-78"/>
              </a:rPr>
              <a:t>ب</a:t>
            </a:r>
            <a:r>
              <a:rPr lang="fa-IR" sz="2400" b="1" dirty="0" smtClean="0">
                <a:solidFill>
                  <a:schemeClr val="bg1"/>
                </a:solidFill>
                <a:latin typeface="Arabic Typesetting" pitchFamily="66" charset="-78"/>
                <a:cs typeface="Arabic Typesetting" pitchFamily="66" charset="-78"/>
              </a:rPr>
              <a:t>رای اینکه مردم روستا را از تهدید های خان نجات دهد.</a:t>
            </a:r>
            <a:endParaRPr lang="en-US" sz="2400" b="1" dirty="0">
              <a:solidFill>
                <a:schemeClr val="bg1"/>
              </a:solidFill>
              <a:latin typeface="Arabic Typesetting" pitchFamily="66" charset="-78"/>
              <a:cs typeface="Arabic Typesetting" pitchFamily="66" charset="-7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theme/theme1.xml><?xml version="1.0" encoding="utf-8"?>
<a:theme xmlns:a="http://schemas.openxmlformats.org/drawingml/2006/main" name="Poet Portfolio by Slidesgo">
  <a:themeElements>
    <a:clrScheme name="Custom 21">
      <a:dk1>
        <a:srgbClr val="023160"/>
      </a:dk1>
      <a:lt1>
        <a:srgbClr val="023160"/>
      </a:lt1>
      <a:dk2>
        <a:srgbClr val="44546A"/>
      </a:dk2>
      <a:lt2>
        <a:srgbClr val="E7E6E6"/>
      </a:lt2>
      <a:accent1>
        <a:srgbClr val="E6B070"/>
      </a:accent1>
      <a:accent2>
        <a:srgbClr val="E6B070"/>
      </a:accent2>
      <a:accent3>
        <a:srgbClr val="E6B070"/>
      </a:accent3>
      <a:accent4>
        <a:srgbClr val="E6B070"/>
      </a:accent4>
      <a:accent5>
        <a:srgbClr val="E6B070"/>
      </a:accent5>
      <a:accent6>
        <a:srgbClr val="E6B07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754</TotalTime>
  <Words>1359</Words>
  <Application>Microsoft Office PowerPoint</Application>
  <PresentationFormat>On-screen Show (16:9)</PresentationFormat>
  <Paragraphs>114</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Poet Portfolio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دانلود قالب پاورپوینت رایگان - پارد وب</dc:title>
  <dc:creator>pardweb.ir</dc:creator>
  <dc:description>https://pardweb.ir</dc:description>
  <cp:lastModifiedBy>1394</cp:lastModifiedBy>
  <cp:revision>58</cp:revision>
  <dcterms:modified xsi:type="dcterms:W3CDTF">2025-03-30T11:22:26Z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846280</vt:lpwstr>
  </property>
  <property fmtid="{D5CDD505-2E9C-101B-9397-08002B2CF9AE}" pid="3" name="NXPowerLiteSettings">
    <vt:lpwstr>C700052003A000</vt:lpwstr>
  </property>
  <property fmtid="{D5CDD505-2E9C-101B-9397-08002B2CF9AE}" pid="4" name="NXPowerLiteVersion">
    <vt:lpwstr>D9.0.2</vt:lpwstr>
  </property>
</Properties>
</file>